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EB220-0669-43C7-846A-9AA2364B9D7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C55DE8B-BB36-409B-8F45-391ACD0A004C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1.</a:t>
          </a:r>
          <a:r>
            <a:rPr lang="zh-TW" baseline="0" dirty="0" smtClean="0">
              <a:solidFill>
                <a:schemeClr val="tx1"/>
              </a:solidFill>
            </a:rPr>
            <a:t>申請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論文提要審查</a:t>
          </a:r>
          <a:endParaRPr lang="zh-TW" dirty="0">
            <a:solidFill>
              <a:schemeClr val="tx1"/>
            </a:solidFill>
          </a:endParaRPr>
        </a:p>
      </dgm:t>
    </dgm:pt>
    <dgm:pt modelId="{5D56DFE3-B1E2-4995-9CC8-A0B1C77A5762}" type="parTrans" cxnId="{B95DF253-8D2E-445C-A55C-F5D71DCE7FF5}">
      <dgm:prSet/>
      <dgm:spPr/>
      <dgm:t>
        <a:bodyPr/>
        <a:lstStyle/>
        <a:p>
          <a:endParaRPr lang="zh-TW" altLang="en-US"/>
        </a:p>
      </dgm:t>
    </dgm:pt>
    <dgm:pt modelId="{F17025F9-607C-48A4-AB99-3C9A224AF386}" type="sibTrans" cxnId="{B95DF253-8D2E-445C-A55C-F5D71DCE7FF5}">
      <dgm:prSet/>
      <dgm:spPr/>
      <dgm:t>
        <a:bodyPr/>
        <a:lstStyle/>
        <a:p>
          <a:endParaRPr lang="zh-TW" altLang="en-US"/>
        </a:p>
      </dgm:t>
    </dgm:pt>
    <dgm:pt modelId="{06A513D6-2413-4F92-B3B5-A25E663EB0AF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2.</a:t>
          </a:r>
          <a:r>
            <a:rPr lang="zh-TW" baseline="0" dirty="0" smtClean="0">
              <a:solidFill>
                <a:schemeClr val="tx1"/>
              </a:solidFill>
            </a:rPr>
            <a:t>完成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論文提要審查</a:t>
          </a:r>
          <a:endParaRPr lang="zh-TW" dirty="0">
            <a:solidFill>
              <a:schemeClr val="tx1"/>
            </a:solidFill>
          </a:endParaRPr>
        </a:p>
      </dgm:t>
    </dgm:pt>
    <dgm:pt modelId="{C2C76126-C2FB-4994-9E0B-812FC3FA16C6}" type="parTrans" cxnId="{6228B10C-15CF-49CC-9096-FBE82F09A2D8}">
      <dgm:prSet/>
      <dgm:spPr/>
      <dgm:t>
        <a:bodyPr/>
        <a:lstStyle/>
        <a:p>
          <a:endParaRPr lang="zh-TW" altLang="en-US"/>
        </a:p>
      </dgm:t>
    </dgm:pt>
    <dgm:pt modelId="{0B3D2102-C432-4AC3-9B8D-2A23CB7C4E62}" type="sibTrans" cxnId="{6228B10C-15CF-49CC-9096-FBE82F09A2D8}">
      <dgm:prSet/>
      <dgm:spPr/>
      <dgm:t>
        <a:bodyPr/>
        <a:lstStyle/>
        <a:p>
          <a:endParaRPr lang="zh-TW" altLang="en-US"/>
        </a:p>
      </dgm:t>
    </dgm:pt>
    <dgm:pt modelId="{1B6DFB06-27E2-4797-A1F5-944522E2F258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3.</a:t>
          </a:r>
          <a:r>
            <a:rPr lang="zh-TW" baseline="0" dirty="0" smtClean="0">
              <a:solidFill>
                <a:schemeClr val="tx1"/>
              </a:solidFill>
            </a:rPr>
            <a:t>申請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論文學位口試</a:t>
          </a:r>
          <a:endParaRPr lang="zh-TW" dirty="0">
            <a:solidFill>
              <a:schemeClr val="tx1"/>
            </a:solidFill>
          </a:endParaRPr>
        </a:p>
      </dgm:t>
    </dgm:pt>
    <dgm:pt modelId="{42AD7F20-DA39-4FD0-AEBE-7EB8C9AEABEB}" type="parTrans" cxnId="{BEC53577-57A6-46C8-B38C-8A867D8E6143}">
      <dgm:prSet/>
      <dgm:spPr/>
      <dgm:t>
        <a:bodyPr/>
        <a:lstStyle/>
        <a:p>
          <a:endParaRPr lang="zh-TW" altLang="en-US"/>
        </a:p>
      </dgm:t>
    </dgm:pt>
    <dgm:pt modelId="{CABFFA8F-FC3D-4052-AC00-0FA2E2ED243E}" type="sibTrans" cxnId="{BEC53577-57A6-46C8-B38C-8A867D8E6143}">
      <dgm:prSet/>
      <dgm:spPr/>
      <dgm:t>
        <a:bodyPr/>
        <a:lstStyle/>
        <a:p>
          <a:endParaRPr lang="zh-TW" altLang="en-US"/>
        </a:p>
      </dgm:t>
    </dgm:pt>
    <dgm:pt modelId="{208204C6-BE1B-489A-BEE1-7BCF11FAC930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4.</a:t>
          </a:r>
          <a:r>
            <a:rPr lang="zh-TW" altLang="en-US" baseline="0" dirty="0" smtClean="0">
              <a:solidFill>
                <a:schemeClr val="tx1"/>
              </a:solidFill>
            </a:rPr>
            <a:t>通過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論文學位口試</a:t>
          </a:r>
          <a:endParaRPr lang="zh-TW" dirty="0">
            <a:solidFill>
              <a:schemeClr val="tx1"/>
            </a:solidFill>
          </a:endParaRPr>
        </a:p>
      </dgm:t>
    </dgm:pt>
    <dgm:pt modelId="{D403D781-C05E-4B51-88B5-C14DC698C5C6}" type="parTrans" cxnId="{FC3381A5-7EC1-4945-8CBE-3B9908FEA217}">
      <dgm:prSet/>
      <dgm:spPr/>
      <dgm:t>
        <a:bodyPr/>
        <a:lstStyle/>
        <a:p>
          <a:endParaRPr lang="zh-TW" altLang="en-US"/>
        </a:p>
      </dgm:t>
    </dgm:pt>
    <dgm:pt modelId="{8009C5FA-AAAA-4504-95C1-B0297B1D0943}" type="sibTrans" cxnId="{FC3381A5-7EC1-4945-8CBE-3B9908FEA217}">
      <dgm:prSet/>
      <dgm:spPr/>
      <dgm:t>
        <a:bodyPr/>
        <a:lstStyle/>
        <a:p>
          <a:endParaRPr lang="zh-TW" altLang="en-US"/>
        </a:p>
      </dgm:t>
    </dgm:pt>
    <dgm:pt modelId="{7E3E36BC-39DA-4E40-B671-595D01070515}">
      <dgm:prSet/>
      <dgm:spPr/>
      <dgm:t>
        <a:bodyPr/>
        <a:lstStyle/>
        <a:p>
          <a:r>
            <a:rPr lang="zh-TW" altLang="en-US" dirty="0" smtClean="0"/>
            <a:t>提要審查日前</a:t>
          </a:r>
          <a:r>
            <a:rPr lang="en-US" altLang="zh-TW" dirty="0" smtClean="0"/>
            <a:t>2</a:t>
          </a:r>
          <a:r>
            <a:rPr lang="zh-TW" altLang="en-US" dirty="0" smtClean="0"/>
            <a:t>周申請</a:t>
          </a:r>
          <a:endParaRPr lang="zh-TW" altLang="en-US" dirty="0"/>
        </a:p>
      </dgm:t>
    </dgm:pt>
    <dgm:pt modelId="{44032544-5E9F-4F8B-A560-86EB0CCB9DAD}" type="parTrans" cxnId="{3C6C3693-7B92-4C04-8423-261D26AAA816}">
      <dgm:prSet/>
      <dgm:spPr/>
      <dgm:t>
        <a:bodyPr/>
        <a:lstStyle/>
        <a:p>
          <a:endParaRPr lang="zh-TW" altLang="en-US"/>
        </a:p>
      </dgm:t>
    </dgm:pt>
    <dgm:pt modelId="{62F6F6DF-9E8D-41C0-A45D-E5CF6718E86B}" type="sibTrans" cxnId="{3C6C3693-7B92-4C04-8423-261D26AAA816}">
      <dgm:prSet/>
      <dgm:spPr/>
      <dgm:t>
        <a:bodyPr/>
        <a:lstStyle/>
        <a:p>
          <a:endParaRPr lang="zh-TW" altLang="en-US"/>
        </a:p>
      </dgm:t>
    </dgm:pt>
    <dgm:pt modelId="{B9E00CDE-7060-45BC-AAD5-56D2D4A90E44}">
      <dgm:prSet/>
      <dgm:spPr/>
      <dgm:t>
        <a:bodyPr/>
        <a:lstStyle/>
        <a:p>
          <a:r>
            <a:rPr lang="zh-TW" altLang="en-US" dirty="0" smtClean="0"/>
            <a:t>依本系規定修畢</a:t>
          </a:r>
          <a:r>
            <a:rPr lang="en-US" altLang="zh-TW" dirty="0" smtClean="0"/>
            <a:t>24</a:t>
          </a:r>
          <a:r>
            <a:rPr lang="zh-TW" altLang="en-US" dirty="0" smtClean="0"/>
            <a:t>學分</a:t>
          </a:r>
          <a:endParaRPr lang="zh-TW" altLang="en-US" dirty="0"/>
        </a:p>
      </dgm:t>
    </dgm:pt>
    <dgm:pt modelId="{332A6DCC-755F-4AA8-B001-3AF41CA664E9}" type="parTrans" cxnId="{138EE5AE-3F34-468C-BB4E-B10538E7A9AA}">
      <dgm:prSet/>
      <dgm:spPr/>
      <dgm:t>
        <a:bodyPr/>
        <a:lstStyle/>
        <a:p>
          <a:endParaRPr lang="zh-TW" altLang="en-US"/>
        </a:p>
      </dgm:t>
    </dgm:pt>
    <dgm:pt modelId="{7D62D352-557B-4A2E-B7F6-6BA479F2D152}" type="sibTrans" cxnId="{138EE5AE-3F34-468C-BB4E-B10538E7A9AA}">
      <dgm:prSet/>
      <dgm:spPr/>
      <dgm:t>
        <a:bodyPr/>
        <a:lstStyle/>
        <a:p>
          <a:endParaRPr lang="zh-TW" altLang="en-US"/>
        </a:p>
      </dgm:t>
    </dgm:pt>
    <dgm:pt modelId="{27AB13CC-C3BE-4A0E-8D65-7C73CF9B2CAD}">
      <dgm:prSet/>
      <dgm:spPr/>
      <dgm:t>
        <a:bodyPr/>
        <a:lstStyle/>
        <a:p>
          <a:r>
            <a:rPr lang="zh-TW" altLang="en-US" dirty="0" smtClean="0"/>
            <a:t>校曆規定之學位考試截止日前完成口試</a:t>
          </a:r>
          <a:endParaRPr lang="zh-TW" altLang="en-US" dirty="0"/>
        </a:p>
      </dgm:t>
    </dgm:pt>
    <dgm:pt modelId="{B85E10DE-FED4-432E-91CB-C1813C90F257}" type="parTrans" cxnId="{54165150-7F26-4ABA-B616-81D29257094E}">
      <dgm:prSet/>
      <dgm:spPr/>
      <dgm:t>
        <a:bodyPr/>
        <a:lstStyle/>
        <a:p>
          <a:endParaRPr lang="zh-TW" altLang="en-US"/>
        </a:p>
      </dgm:t>
    </dgm:pt>
    <dgm:pt modelId="{6A32CB3D-9CA2-4FC5-9FA4-0EA3AC0D5796}" type="sibTrans" cxnId="{54165150-7F26-4ABA-B616-81D29257094E}">
      <dgm:prSet/>
      <dgm:spPr/>
      <dgm:t>
        <a:bodyPr/>
        <a:lstStyle/>
        <a:p>
          <a:endParaRPr lang="zh-TW" altLang="en-US"/>
        </a:p>
      </dgm:t>
    </dgm:pt>
    <dgm:pt modelId="{ABF3D0B6-B1BB-4611-9615-3FFEA121D517}">
      <dgm:prSet/>
      <dgm:spPr/>
      <dgm:t>
        <a:bodyPr/>
        <a:lstStyle/>
        <a:p>
          <a:r>
            <a:rPr lang="zh-TW" altLang="en-US" dirty="0" smtClean="0"/>
            <a:t>須於口試一個月前申請並交</a:t>
          </a:r>
          <a:r>
            <a:rPr lang="zh-TW" altLang="en-US" u="sng" dirty="0" smtClean="0"/>
            <a:t>論文完稿</a:t>
          </a:r>
          <a:endParaRPr lang="zh-TW" altLang="en-US" u="sng" dirty="0"/>
        </a:p>
      </dgm:t>
    </dgm:pt>
    <dgm:pt modelId="{A64FB492-C1D3-4677-BEC7-A6B245443FB5}" type="parTrans" cxnId="{55BD6468-C0A6-4F21-8BD9-4A6EDAACBA80}">
      <dgm:prSet/>
      <dgm:spPr/>
      <dgm:t>
        <a:bodyPr/>
        <a:lstStyle/>
        <a:p>
          <a:endParaRPr lang="zh-TW" altLang="en-US"/>
        </a:p>
      </dgm:t>
    </dgm:pt>
    <dgm:pt modelId="{515CC947-9E61-4EB0-8ADD-78FAD59510E7}" type="sibTrans" cxnId="{55BD6468-C0A6-4F21-8BD9-4A6EDAACBA80}">
      <dgm:prSet/>
      <dgm:spPr/>
      <dgm:t>
        <a:bodyPr/>
        <a:lstStyle/>
        <a:p>
          <a:endParaRPr lang="zh-TW" altLang="en-US"/>
        </a:p>
      </dgm:t>
    </dgm:pt>
    <dgm:pt modelId="{E4B7C1AF-2ABC-472A-8223-2FF71DD9976E}">
      <dgm:prSet/>
      <dgm:spPr/>
      <dgm:t>
        <a:bodyPr/>
        <a:lstStyle/>
        <a:p>
          <a:endParaRPr lang="en-US" altLang="zh-TW" dirty="0" smtClean="0"/>
        </a:p>
      </dgm:t>
    </dgm:pt>
    <dgm:pt modelId="{AFBBA1ED-8032-4F93-BEE1-6758F2BAE1A2}" type="parTrans" cxnId="{9B518252-A07E-466D-BC54-3ECE8998C6B0}">
      <dgm:prSet/>
      <dgm:spPr/>
      <dgm:t>
        <a:bodyPr/>
        <a:lstStyle/>
        <a:p>
          <a:endParaRPr lang="zh-TW" altLang="en-US"/>
        </a:p>
      </dgm:t>
    </dgm:pt>
    <dgm:pt modelId="{683F11CF-715C-40E1-99A1-FCAA641042A5}" type="sibTrans" cxnId="{9B518252-A07E-466D-BC54-3ECE8998C6B0}">
      <dgm:prSet/>
      <dgm:spPr/>
      <dgm:t>
        <a:bodyPr/>
        <a:lstStyle/>
        <a:p>
          <a:endParaRPr lang="zh-TW" altLang="en-US"/>
        </a:p>
      </dgm:t>
    </dgm:pt>
    <dgm:pt modelId="{48E7D836-DE9C-45CD-A4F8-FD456D1E6C86}">
      <dgm:prSet/>
      <dgm:spPr/>
      <dgm:t>
        <a:bodyPr/>
        <a:lstStyle/>
        <a:p>
          <a:endParaRPr lang="en-US" altLang="zh-TW" dirty="0" smtClean="0"/>
        </a:p>
      </dgm:t>
    </dgm:pt>
    <dgm:pt modelId="{BA230BE8-B890-4356-9D7B-0731D5C01AF5}" type="parTrans" cxnId="{3CC14D97-05AF-44F4-AD38-14560042D2DD}">
      <dgm:prSet/>
      <dgm:spPr/>
      <dgm:t>
        <a:bodyPr/>
        <a:lstStyle/>
        <a:p>
          <a:endParaRPr lang="zh-TW" altLang="en-US"/>
        </a:p>
      </dgm:t>
    </dgm:pt>
    <dgm:pt modelId="{A8E0E54A-0DD5-484B-8215-F6D7D5D63BB2}" type="sibTrans" cxnId="{3CC14D97-05AF-44F4-AD38-14560042D2DD}">
      <dgm:prSet/>
      <dgm:spPr/>
      <dgm:t>
        <a:bodyPr/>
        <a:lstStyle/>
        <a:p>
          <a:endParaRPr lang="zh-TW" altLang="en-US"/>
        </a:p>
      </dgm:t>
    </dgm:pt>
    <dgm:pt modelId="{08B5937B-E9B1-4940-99D5-00E0F9A46AD4}">
      <dgm:prSet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6FD790C2-D828-4A3E-B158-566671375A53}" type="parTrans" cxnId="{83D107A5-1838-4A91-BD96-FBE2775CB626}">
      <dgm:prSet/>
      <dgm:spPr/>
      <dgm:t>
        <a:bodyPr/>
        <a:lstStyle/>
        <a:p>
          <a:endParaRPr lang="zh-TW" altLang="en-US"/>
        </a:p>
      </dgm:t>
    </dgm:pt>
    <dgm:pt modelId="{FD0E3583-B361-49AC-BAA5-4150BA908AD3}" type="sibTrans" cxnId="{83D107A5-1838-4A91-BD96-FBE2775CB626}">
      <dgm:prSet/>
      <dgm:spPr/>
      <dgm:t>
        <a:bodyPr/>
        <a:lstStyle/>
        <a:p>
          <a:endParaRPr lang="zh-TW" altLang="en-US"/>
        </a:p>
      </dgm:t>
    </dgm:pt>
    <dgm:pt modelId="{7D2A9043-A814-4C28-AF0F-41795C08FD8F}">
      <dgm:prSet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10/12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4B68614B-792F-49D7-AF88-993C94001CAD}" type="parTrans" cxnId="{56EE6E1F-BBD7-4BD8-A70D-909EB2C8E014}">
      <dgm:prSet/>
      <dgm:spPr/>
      <dgm:t>
        <a:bodyPr/>
        <a:lstStyle/>
        <a:p>
          <a:endParaRPr lang="zh-TW" altLang="en-US"/>
        </a:p>
      </dgm:t>
    </dgm:pt>
    <dgm:pt modelId="{3EC8BEA5-498E-4A3C-8DDE-C62B2DEF086E}" type="sibTrans" cxnId="{56EE6E1F-BBD7-4BD8-A70D-909EB2C8E014}">
      <dgm:prSet/>
      <dgm:spPr/>
      <dgm:t>
        <a:bodyPr/>
        <a:lstStyle/>
        <a:p>
          <a:endParaRPr lang="zh-TW" altLang="en-US"/>
        </a:p>
      </dgm:t>
    </dgm:pt>
    <dgm:pt modelId="{6780DE01-E273-4887-85BD-E66F1311B875}">
      <dgm:prSet/>
      <dgm:spPr/>
      <dgm:t>
        <a:bodyPr/>
        <a:lstStyle/>
        <a:p>
          <a:endParaRPr lang="zh-TW" altLang="en-US" dirty="0"/>
        </a:p>
      </dgm:t>
    </dgm:pt>
    <dgm:pt modelId="{DDF76E2D-AA89-414E-8112-8AFBD8169E40}" type="parTrans" cxnId="{BD1EDFD9-9D24-4068-B98F-10375B9B1347}">
      <dgm:prSet/>
      <dgm:spPr/>
      <dgm:t>
        <a:bodyPr/>
        <a:lstStyle/>
        <a:p>
          <a:endParaRPr lang="zh-TW" altLang="en-US"/>
        </a:p>
      </dgm:t>
    </dgm:pt>
    <dgm:pt modelId="{0B9F638D-977F-499A-948E-CA0FFAE02BDD}" type="sibTrans" cxnId="{BD1EDFD9-9D24-4068-B98F-10375B9B1347}">
      <dgm:prSet/>
      <dgm:spPr/>
      <dgm:t>
        <a:bodyPr/>
        <a:lstStyle/>
        <a:p>
          <a:endParaRPr lang="zh-TW" altLang="en-US"/>
        </a:p>
      </dgm:t>
    </dgm:pt>
    <dgm:pt modelId="{20170AAC-0702-43F4-9439-B9A473B57366}">
      <dgm:prSet/>
      <dgm:spPr/>
      <dgm:t>
        <a:bodyPr/>
        <a:lstStyle/>
        <a:p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12/12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A6B6309F-D76B-44B3-8FBD-4AF00B7FF0E6}" type="parTrans" cxnId="{FAAC50EC-D9DA-41E5-AA01-785430561FC2}">
      <dgm:prSet/>
      <dgm:spPr/>
      <dgm:t>
        <a:bodyPr/>
        <a:lstStyle/>
        <a:p>
          <a:endParaRPr lang="zh-TW" altLang="en-US"/>
        </a:p>
      </dgm:t>
    </dgm:pt>
    <dgm:pt modelId="{A6DAED6B-D082-46B7-9B73-368A57BB742C}" type="sibTrans" cxnId="{FAAC50EC-D9DA-41E5-AA01-785430561FC2}">
      <dgm:prSet/>
      <dgm:spPr/>
      <dgm:t>
        <a:bodyPr/>
        <a:lstStyle/>
        <a:p>
          <a:endParaRPr lang="zh-TW" altLang="en-US"/>
        </a:p>
      </dgm:t>
    </dgm:pt>
    <dgm:pt modelId="{FB7326AE-D818-496C-A7A3-7C67AAAB20B6}">
      <dgm:prSet/>
      <dgm:spPr/>
      <dgm:t>
        <a:bodyPr/>
        <a:lstStyle/>
        <a:p>
          <a:r>
            <a:rPr lang="zh-TW" altLang="en-US" dirty="0" smtClean="0"/>
            <a:t>上</a:t>
          </a:r>
          <a:r>
            <a:rPr lang="zh-TW" altLang="en-US" dirty="0" smtClean="0"/>
            <a:t>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1/12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611031C8-F76A-4A68-990A-2BA8BD6694DD}" type="parTrans" cxnId="{AD16455A-9F69-41DE-9229-7B4C1E27F4A2}">
      <dgm:prSet/>
      <dgm:spPr/>
      <dgm:t>
        <a:bodyPr/>
        <a:lstStyle/>
        <a:p>
          <a:endParaRPr lang="zh-TW" altLang="en-US"/>
        </a:p>
      </dgm:t>
    </dgm:pt>
    <dgm:pt modelId="{D4CBE028-2942-4EBC-9471-E89728913BA9}" type="sibTrans" cxnId="{AD16455A-9F69-41DE-9229-7B4C1E27F4A2}">
      <dgm:prSet/>
      <dgm:spPr/>
      <dgm:t>
        <a:bodyPr/>
        <a:lstStyle/>
        <a:p>
          <a:endParaRPr lang="zh-TW" altLang="en-US"/>
        </a:p>
      </dgm:t>
    </dgm:pt>
    <dgm:pt modelId="{C22AEE94-1C9F-407E-ABFF-7090932418F4}">
      <dgm:prSet/>
      <dgm:spPr/>
      <dgm:t>
        <a:bodyPr/>
        <a:lstStyle/>
        <a:p>
          <a:endParaRPr lang="zh-TW" altLang="en-US" dirty="0"/>
        </a:p>
      </dgm:t>
    </dgm:pt>
    <dgm:pt modelId="{C8F3BB21-288C-4DC4-9BEE-5346E4CAC81D}" type="parTrans" cxnId="{6F2B761C-0806-441F-943D-52874FD2CA3E}">
      <dgm:prSet/>
      <dgm:spPr/>
      <dgm:t>
        <a:bodyPr/>
        <a:lstStyle/>
        <a:p>
          <a:endParaRPr lang="zh-TW" altLang="en-US"/>
        </a:p>
      </dgm:t>
    </dgm:pt>
    <dgm:pt modelId="{B83FF430-3113-45C5-A168-A09CBF80DFA7}" type="sibTrans" cxnId="{6F2B761C-0806-441F-943D-52874FD2CA3E}">
      <dgm:prSet/>
      <dgm:spPr/>
      <dgm:t>
        <a:bodyPr/>
        <a:lstStyle/>
        <a:p>
          <a:endParaRPr lang="zh-TW" altLang="en-US"/>
        </a:p>
      </dgm:t>
    </dgm:pt>
    <dgm:pt modelId="{8340CEA2-1005-428F-B76F-C44105850294}">
      <dgm:prSet/>
      <dgm:spPr/>
      <dgm:t>
        <a:bodyPr/>
        <a:lstStyle/>
        <a:p>
          <a:endParaRPr lang="zh-TW" altLang="en-US" dirty="0"/>
        </a:p>
      </dgm:t>
    </dgm:pt>
    <dgm:pt modelId="{84CA3CC5-5520-4557-9836-9D0F9FBAD8A5}" type="parTrans" cxnId="{03083FEE-F3F7-486D-8845-8BF1B6B55D9A}">
      <dgm:prSet/>
      <dgm:spPr/>
      <dgm:t>
        <a:bodyPr/>
        <a:lstStyle/>
        <a:p>
          <a:endParaRPr lang="zh-TW" altLang="en-US"/>
        </a:p>
      </dgm:t>
    </dgm:pt>
    <dgm:pt modelId="{F1BEE234-A0A7-4B53-9F89-DD3D3AAD7608}" type="sibTrans" cxnId="{03083FEE-F3F7-486D-8845-8BF1B6B55D9A}">
      <dgm:prSet/>
      <dgm:spPr/>
      <dgm:t>
        <a:bodyPr/>
        <a:lstStyle/>
        <a:p>
          <a:endParaRPr lang="zh-TW" altLang="en-US"/>
        </a:p>
      </dgm:t>
    </dgm:pt>
    <dgm:pt modelId="{46E8C941-C327-4C29-82E1-936AED971FC8}">
      <dgm:prSet/>
      <dgm:spPr/>
      <dgm:t>
        <a:bodyPr/>
        <a:lstStyle/>
        <a:p>
          <a:endParaRPr lang="zh-TW" altLang="en-US" dirty="0"/>
        </a:p>
      </dgm:t>
    </dgm:pt>
    <dgm:pt modelId="{4FDD96FB-9242-4E67-8EC6-9E628EA917D3}" type="parTrans" cxnId="{EF38DA3F-5D9E-4128-9EDD-4A7274D50B14}">
      <dgm:prSet/>
      <dgm:spPr/>
      <dgm:t>
        <a:bodyPr/>
        <a:lstStyle/>
        <a:p>
          <a:endParaRPr lang="zh-TW" altLang="en-US"/>
        </a:p>
      </dgm:t>
    </dgm:pt>
    <dgm:pt modelId="{98931061-9634-4D2D-8AD5-05AAF459767B}" type="sibTrans" cxnId="{EF38DA3F-5D9E-4128-9EDD-4A7274D50B14}">
      <dgm:prSet/>
      <dgm:spPr/>
      <dgm:t>
        <a:bodyPr/>
        <a:lstStyle/>
        <a:p>
          <a:endParaRPr lang="zh-TW" altLang="en-US"/>
        </a:p>
      </dgm:t>
    </dgm:pt>
    <dgm:pt modelId="{254EB347-480A-4E3C-BC54-03EB4D1B2940}">
      <dgm:prSet/>
      <dgm:spPr/>
      <dgm:t>
        <a:bodyPr/>
        <a:lstStyle/>
        <a:p>
          <a:endParaRPr lang="zh-TW" altLang="en-US" dirty="0"/>
        </a:p>
      </dgm:t>
    </dgm:pt>
    <dgm:pt modelId="{6F832A17-020B-4F4A-B835-41076E95F1FE}" type="parTrans" cxnId="{3092D9E2-BC35-4FB6-8F7A-4ADFDDD29FAD}">
      <dgm:prSet/>
      <dgm:spPr/>
      <dgm:t>
        <a:bodyPr/>
        <a:lstStyle/>
        <a:p>
          <a:endParaRPr lang="zh-TW" altLang="en-US"/>
        </a:p>
      </dgm:t>
    </dgm:pt>
    <dgm:pt modelId="{555C16D3-E779-4BCA-8FE6-69FD9B4BEAFC}" type="sibTrans" cxnId="{3092D9E2-BC35-4FB6-8F7A-4ADFDDD29FAD}">
      <dgm:prSet/>
      <dgm:spPr/>
      <dgm:t>
        <a:bodyPr/>
        <a:lstStyle/>
        <a:p>
          <a:endParaRPr lang="zh-TW" altLang="en-US"/>
        </a:p>
      </dgm:t>
    </dgm:pt>
    <dgm:pt modelId="{1BCEFF2E-5429-430B-931B-2357EDA7EBE3}">
      <dgm:prSet/>
      <dgm:spPr/>
      <dgm:t>
        <a:bodyPr/>
        <a:lstStyle/>
        <a:p>
          <a:endParaRPr lang="zh-TW" altLang="en-US" dirty="0"/>
        </a:p>
      </dgm:t>
    </dgm:pt>
    <dgm:pt modelId="{4D63FD75-1D26-4775-8D91-666E3CA35748}" type="parTrans" cxnId="{4B0BBD3E-EDEB-4685-8936-55AAF50A6CD9}">
      <dgm:prSet/>
      <dgm:spPr/>
      <dgm:t>
        <a:bodyPr/>
        <a:lstStyle/>
        <a:p>
          <a:endParaRPr lang="zh-TW" altLang="en-US"/>
        </a:p>
      </dgm:t>
    </dgm:pt>
    <dgm:pt modelId="{46BC5E0A-6969-470F-AD5F-FA0C6F8601BA}" type="sibTrans" cxnId="{4B0BBD3E-EDEB-4685-8936-55AAF50A6CD9}">
      <dgm:prSet/>
      <dgm:spPr/>
      <dgm:t>
        <a:bodyPr/>
        <a:lstStyle/>
        <a:p>
          <a:endParaRPr lang="zh-TW" altLang="en-US"/>
        </a:p>
      </dgm:t>
    </dgm:pt>
    <dgm:pt modelId="{4940C683-A0D3-4E61-B6BF-C50D8A2CA446}">
      <dgm:prSet/>
      <dgm:spPr/>
      <dgm:t>
        <a:bodyPr/>
        <a:lstStyle/>
        <a:p>
          <a:endParaRPr lang="zh-TW" altLang="en-US" dirty="0"/>
        </a:p>
      </dgm:t>
    </dgm:pt>
    <dgm:pt modelId="{A059C916-E97C-4E99-979A-0B17087DFA5C}" type="parTrans" cxnId="{9FB8D399-5D17-4216-A9C0-4CEED3749B4F}">
      <dgm:prSet/>
      <dgm:spPr/>
      <dgm:t>
        <a:bodyPr/>
        <a:lstStyle/>
        <a:p>
          <a:endParaRPr lang="zh-TW" altLang="en-US"/>
        </a:p>
      </dgm:t>
    </dgm:pt>
    <dgm:pt modelId="{9CD39C6A-B1B1-421D-A2C0-E507C5791288}" type="sibTrans" cxnId="{9FB8D399-5D17-4216-A9C0-4CEED3749B4F}">
      <dgm:prSet/>
      <dgm:spPr/>
      <dgm:t>
        <a:bodyPr/>
        <a:lstStyle/>
        <a:p>
          <a:endParaRPr lang="zh-TW" altLang="en-US"/>
        </a:p>
      </dgm:t>
    </dgm:pt>
    <dgm:pt modelId="{219BFAE1-030B-4079-8C68-EC39B20350F2}">
      <dgm:prSet/>
      <dgm:spPr/>
      <dgm:t>
        <a:bodyPr/>
        <a:lstStyle/>
        <a:p>
          <a:endParaRPr lang="zh-TW" altLang="en-US" dirty="0"/>
        </a:p>
      </dgm:t>
    </dgm:pt>
    <dgm:pt modelId="{38417A8E-E234-4A3E-888D-79E3AB4D1F0E}" type="parTrans" cxnId="{3CE99B8F-AFDE-4A85-8BD1-55A270106F97}">
      <dgm:prSet/>
      <dgm:spPr/>
      <dgm:t>
        <a:bodyPr/>
        <a:lstStyle/>
        <a:p>
          <a:endParaRPr lang="zh-TW" altLang="en-US"/>
        </a:p>
      </dgm:t>
    </dgm:pt>
    <dgm:pt modelId="{F34B343A-5638-4E42-8079-F0E3535E20FC}" type="sibTrans" cxnId="{3CE99B8F-AFDE-4A85-8BD1-55A270106F97}">
      <dgm:prSet/>
      <dgm:spPr/>
      <dgm:t>
        <a:bodyPr/>
        <a:lstStyle/>
        <a:p>
          <a:endParaRPr lang="zh-TW" altLang="en-US"/>
        </a:p>
      </dgm:t>
    </dgm:pt>
    <dgm:pt modelId="{8A5B1093-C1F8-4D57-9F6F-FE402C009BDD}">
      <dgm:prSet/>
      <dgm:spPr/>
      <dgm:t>
        <a:bodyPr/>
        <a:lstStyle/>
        <a:p>
          <a:endParaRPr lang="zh-TW" altLang="en-US" dirty="0"/>
        </a:p>
      </dgm:t>
    </dgm:pt>
    <dgm:pt modelId="{1AA71A11-E052-4FE9-9364-945B29C7C0A3}" type="parTrans" cxnId="{6F01DCE7-138A-4331-8F85-F32B03F3C8D9}">
      <dgm:prSet/>
      <dgm:spPr/>
      <dgm:t>
        <a:bodyPr/>
        <a:lstStyle/>
        <a:p>
          <a:endParaRPr lang="zh-TW" altLang="en-US"/>
        </a:p>
      </dgm:t>
    </dgm:pt>
    <dgm:pt modelId="{43A3FC7B-442E-491E-923E-387AEBDBE1EC}" type="sibTrans" cxnId="{6F01DCE7-138A-4331-8F85-F32B03F3C8D9}">
      <dgm:prSet/>
      <dgm:spPr/>
      <dgm:t>
        <a:bodyPr/>
        <a:lstStyle/>
        <a:p>
          <a:endParaRPr lang="zh-TW" altLang="en-US"/>
        </a:p>
      </dgm:t>
    </dgm:pt>
    <dgm:pt modelId="{A591521A-8501-43CE-9378-733CADF81B5E}">
      <dgm:prSet/>
      <dgm:spPr/>
      <dgm:t>
        <a:bodyPr/>
        <a:lstStyle/>
        <a:p>
          <a:endParaRPr lang="zh-TW" altLang="en-US" dirty="0"/>
        </a:p>
      </dgm:t>
    </dgm:pt>
    <dgm:pt modelId="{0154F448-C533-4B54-AB6F-BF66918C4694}" type="parTrans" cxnId="{CDC7C808-6814-4E2A-BA3A-BBB29BC10F49}">
      <dgm:prSet/>
      <dgm:spPr/>
      <dgm:t>
        <a:bodyPr/>
        <a:lstStyle/>
        <a:p>
          <a:endParaRPr lang="zh-TW" altLang="en-US"/>
        </a:p>
      </dgm:t>
    </dgm:pt>
    <dgm:pt modelId="{FBEDE6FF-1563-4FB1-997C-43CF0BA211A8}" type="sibTrans" cxnId="{CDC7C808-6814-4E2A-BA3A-BBB29BC10F49}">
      <dgm:prSet/>
      <dgm:spPr/>
      <dgm:t>
        <a:bodyPr/>
        <a:lstStyle/>
        <a:p>
          <a:endParaRPr lang="zh-TW" altLang="en-US"/>
        </a:p>
      </dgm:t>
    </dgm:pt>
    <dgm:pt modelId="{60D892FC-7DDB-4F8A-8CD4-CCC4D3BA110A}">
      <dgm:prSet/>
      <dgm:spPr/>
      <dgm:t>
        <a:bodyPr/>
        <a:lstStyle/>
        <a:p>
          <a:endParaRPr lang="zh-TW" altLang="en-US" dirty="0"/>
        </a:p>
      </dgm:t>
    </dgm:pt>
    <dgm:pt modelId="{C7CC8E43-FB44-4926-AEA1-9FC08E039F93}" type="parTrans" cxnId="{C117CDFF-0C94-48C6-B67D-9C1A6BA4A74A}">
      <dgm:prSet/>
      <dgm:spPr/>
      <dgm:t>
        <a:bodyPr/>
        <a:lstStyle/>
        <a:p>
          <a:endParaRPr lang="zh-TW" altLang="en-US"/>
        </a:p>
      </dgm:t>
    </dgm:pt>
    <dgm:pt modelId="{F9D20C3A-8588-48D3-AAE7-3AAC48043BA7}" type="sibTrans" cxnId="{C117CDFF-0C94-48C6-B67D-9C1A6BA4A74A}">
      <dgm:prSet/>
      <dgm:spPr/>
      <dgm:t>
        <a:bodyPr/>
        <a:lstStyle/>
        <a:p>
          <a:endParaRPr lang="zh-TW" altLang="en-US"/>
        </a:p>
      </dgm:t>
    </dgm:pt>
    <dgm:pt modelId="{0AABC963-A1D2-4571-B525-CE613C2B1FEB}">
      <dgm:prSet/>
      <dgm:spPr/>
      <dgm:t>
        <a:bodyPr/>
        <a:lstStyle/>
        <a:p>
          <a:endParaRPr lang="zh-TW" altLang="en-US" dirty="0"/>
        </a:p>
      </dgm:t>
    </dgm:pt>
    <dgm:pt modelId="{B476B68C-254E-4727-9F16-BE62A2C670FC}" type="parTrans" cxnId="{6C52EF47-F90F-4755-84CB-E4BABED20DAF}">
      <dgm:prSet/>
      <dgm:spPr/>
      <dgm:t>
        <a:bodyPr/>
        <a:lstStyle/>
        <a:p>
          <a:endParaRPr lang="zh-TW" altLang="en-US"/>
        </a:p>
      </dgm:t>
    </dgm:pt>
    <dgm:pt modelId="{9F3777D3-76EE-4CCB-97EE-AC65F8A9450D}" type="sibTrans" cxnId="{6C52EF47-F90F-4755-84CB-E4BABED20DAF}">
      <dgm:prSet/>
      <dgm:spPr/>
      <dgm:t>
        <a:bodyPr/>
        <a:lstStyle/>
        <a:p>
          <a:endParaRPr lang="zh-TW" altLang="en-US"/>
        </a:p>
      </dgm:t>
    </dgm:pt>
    <dgm:pt modelId="{91391D91-B683-42C0-B3B7-ED8E9882EDC1}">
      <dgm:prSet/>
      <dgm:spPr/>
      <dgm:t>
        <a:bodyPr/>
        <a:lstStyle/>
        <a:p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9/28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46F18D46-53D7-40B3-A7DF-22073356719F}" type="parTrans" cxnId="{6C4C865D-6FFF-4350-B265-097607ACC309}">
      <dgm:prSet/>
      <dgm:spPr/>
      <dgm:t>
        <a:bodyPr/>
        <a:lstStyle/>
        <a:p>
          <a:endParaRPr lang="zh-TW" altLang="en-US"/>
        </a:p>
      </dgm:t>
    </dgm:pt>
    <dgm:pt modelId="{968F9409-B713-4C17-8662-78C4502604BC}" type="sibTrans" cxnId="{6C4C865D-6FFF-4350-B265-097607ACC309}">
      <dgm:prSet/>
      <dgm:spPr/>
      <dgm:t>
        <a:bodyPr/>
        <a:lstStyle/>
        <a:p>
          <a:endParaRPr lang="zh-TW" altLang="en-US"/>
        </a:p>
      </dgm:t>
    </dgm:pt>
    <dgm:pt modelId="{2361291E-5707-4332-8D34-516EB1EF24C4}">
      <dgm:prSet/>
      <dgm:spPr/>
      <dgm:t>
        <a:bodyPr/>
        <a:lstStyle/>
        <a:p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3/29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B56CB6E5-BA3D-472B-BCCA-32C808757B29}" type="parTrans" cxnId="{4F302EA6-89F0-4BF8-88DB-84F2031F109A}">
      <dgm:prSet/>
      <dgm:spPr/>
      <dgm:t>
        <a:bodyPr/>
        <a:lstStyle/>
        <a:p>
          <a:endParaRPr lang="zh-TW" altLang="en-US"/>
        </a:p>
      </dgm:t>
    </dgm:pt>
    <dgm:pt modelId="{8D53AE6C-938F-4568-AAAF-378C4E73969D}" type="sibTrans" cxnId="{4F302EA6-89F0-4BF8-88DB-84F2031F109A}">
      <dgm:prSet/>
      <dgm:spPr/>
      <dgm:t>
        <a:bodyPr/>
        <a:lstStyle/>
        <a:p>
          <a:endParaRPr lang="zh-TW" altLang="en-US"/>
        </a:p>
      </dgm:t>
    </dgm:pt>
    <dgm:pt modelId="{C3A0959B-3F98-4846-B7DE-06D19B2E691C}">
      <dgm:prSet/>
      <dgm:spPr/>
      <dgm:t>
        <a:bodyPr/>
        <a:lstStyle/>
        <a:p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6/12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30AE82E8-62C5-4255-8388-81817BAE69A1}" type="parTrans" cxnId="{016C226E-5CD6-4A9B-A0EA-E4A1FED1EEAC}">
      <dgm:prSet/>
      <dgm:spPr/>
      <dgm:t>
        <a:bodyPr/>
        <a:lstStyle/>
        <a:p>
          <a:endParaRPr lang="zh-TW" altLang="en-US"/>
        </a:p>
      </dgm:t>
    </dgm:pt>
    <dgm:pt modelId="{CCCE07B8-ECA9-46C5-AE85-3FA1166A71C9}" type="sibTrans" cxnId="{016C226E-5CD6-4A9B-A0EA-E4A1FED1EEAC}">
      <dgm:prSet/>
      <dgm:spPr/>
      <dgm:t>
        <a:bodyPr/>
        <a:lstStyle/>
        <a:p>
          <a:endParaRPr lang="zh-TW" altLang="en-US"/>
        </a:p>
      </dgm:t>
    </dgm:pt>
    <dgm:pt modelId="{C70C6152-E226-4B78-8A5C-E1D95F4A8211}">
      <dgm:prSet/>
      <dgm:spPr/>
      <dgm:t>
        <a:bodyPr/>
        <a:lstStyle/>
        <a:p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7/12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54EE0D7F-53DA-4AB8-9582-6E3893B224B2}" type="parTrans" cxnId="{804CC994-3D12-45BA-B65F-87E807A902A2}">
      <dgm:prSet/>
      <dgm:spPr/>
      <dgm:t>
        <a:bodyPr/>
        <a:lstStyle/>
        <a:p>
          <a:endParaRPr lang="zh-TW" altLang="en-US"/>
        </a:p>
      </dgm:t>
    </dgm:pt>
    <dgm:pt modelId="{0CB29134-3369-4FD2-909E-E68DE18D209A}" type="sibTrans" cxnId="{804CC994-3D12-45BA-B65F-87E807A902A2}">
      <dgm:prSet/>
      <dgm:spPr/>
      <dgm:t>
        <a:bodyPr/>
        <a:lstStyle/>
        <a:p>
          <a:endParaRPr lang="zh-TW" altLang="en-US"/>
        </a:p>
      </dgm:t>
    </dgm:pt>
    <dgm:pt modelId="{A114BBC8-9205-4F5F-89AA-8E0AF54BA38E}">
      <dgm:prSet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4/12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67CF8AB7-3614-4474-A3EA-3F73667C6C9B}" type="parTrans" cxnId="{9B18839B-37D3-49B5-85D8-CD77FF18378D}">
      <dgm:prSet/>
      <dgm:spPr/>
      <dgm:t>
        <a:bodyPr/>
        <a:lstStyle/>
        <a:p>
          <a:endParaRPr lang="zh-TW" altLang="en-US"/>
        </a:p>
      </dgm:t>
    </dgm:pt>
    <dgm:pt modelId="{F99CD8FD-9691-4066-A413-8EA8027E3D61}" type="sibTrans" cxnId="{9B18839B-37D3-49B5-85D8-CD77FF18378D}">
      <dgm:prSet/>
      <dgm:spPr/>
      <dgm:t>
        <a:bodyPr/>
        <a:lstStyle/>
        <a:p>
          <a:endParaRPr lang="zh-TW" altLang="en-US"/>
        </a:p>
      </dgm:t>
    </dgm:pt>
    <dgm:pt modelId="{56B14F54-40BA-42E4-8F0E-F6F5459540CE}">
      <dgm:prSet/>
      <dgm:spPr/>
      <dgm:t>
        <a:bodyPr/>
        <a:lstStyle/>
        <a:p>
          <a:r>
            <a:rPr lang="en-US" altLang="zh-TW" u="none" dirty="0" smtClean="0"/>
            <a:t>1091</a:t>
          </a:r>
          <a:r>
            <a:rPr lang="zh-TW" altLang="en-US" u="none" dirty="0" smtClean="0"/>
            <a:t>學期</a:t>
          </a:r>
          <a:r>
            <a:rPr lang="zh-TW" altLang="en-US" u="none" dirty="0" smtClean="0"/>
            <a:t>起</a:t>
          </a:r>
          <a:r>
            <a:rPr lang="en-US" altLang="zh-TW" u="none" dirty="0" smtClean="0"/>
            <a:t/>
          </a:r>
          <a:br>
            <a:rPr lang="en-US" altLang="zh-TW" u="none" dirty="0" smtClean="0"/>
          </a:br>
          <a:r>
            <a:rPr lang="zh-TW" altLang="en-US" u="none" dirty="0" smtClean="0"/>
            <a:t>考試委員需</a:t>
          </a:r>
          <a:r>
            <a:rPr lang="en-US" altLang="zh-TW" u="none" dirty="0" smtClean="0"/>
            <a:t>1/3</a:t>
          </a:r>
          <a:r>
            <a:rPr lang="zh-TW" altLang="en-US" u="none" dirty="0" smtClean="0"/>
            <a:t>為校外委員</a:t>
          </a:r>
          <a:r>
            <a:rPr lang="en-US" altLang="zh-TW" u="none" dirty="0" smtClean="0"/>
            <a:t>(</a:t>
          </a:r>
          <a:r>
            <a:rPr lang="zh-TW" altLang="en-US" u="none" dirty="0" smtClean="0"/>
            <a:t>外校指導教授視為校內委員</a:t>
          </a:r>
          <a:r>
            <a:rPr lang="en-US" altLang="zh-TW" u="none" dirty="0" smtClean="0"/>
            <a:t>)</a:t>
          </a:r>
          <a:endParaRPr lang="zh-TW" altLang="en-US" u="none" dirty="0"/>
        </a:p>
      </dgm:t>
    </dgm:pt>
    <dgm:pt modelId="{7F128B2A-4DCF-4207-99DF-81D17F7FA05B}" type="parTrans" cxnId="{C1511245-69C2-4B57-AC2E-B1B0FAE42358}">
      <dgm:prSet/>
      <dgm:spPr/>
      <dgm:t>
        <a:bodyPr/>
        <a:lstStyle/>
        <a:p>
          <a:endParaRPr lang="zh-TW" altLang="en-US"/>
        </a:p>
      </dgm:t>
    </dgm:pt>
    <dgm:pt modelId="{8187E64D-06DF-4A24-BC0F-56B35B08EBA4}" type="sibTrans" cxnId="{C1511245-69C2-4B57-AC2E-B1B0FAE42358}">
      <dgm:prSet/>
      <dgm:spPr/>
      <dgm:t>
        <a:bodyPr/>
        <a:lstStyle/>
        <a:p>
          <a:endParaRPr lang="zh-TW" altLang="en-US"/>
        </a:p>
      </dgm:t>
    </dgm:pt>
    <dgm:pt modelId="{A1646CDE-3A49-44EC-B010-FAEBAEC11A2F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u="none" dirty="0" smtClean="0"/>
            <a:t> </a:t>
          </a:r>
          <a:r>
            <a:rPr lang="zh-TW" altLang="zh-TW" u="none" dirty="0" smtClean="0"/>
            <a:t>獲得在場委員至少</a:t>
          </a:r>
          <a:r>
            <a:rPr lang="en-US" altLang="zh-TW" u="none" dirty="0" smtClean="0"/>
            <a:t>2</a:t>
          </a:r>
          <a:r>
            <a:rPr lang="zh-TW" altLang="zh-TW" u="none" dirty="0" smtClean="0"/>
            <a:t>位</a:t>
          </a:r>
          <a:r>
            <a:rPr lang="zh-TW" altLang="zh-TW" u="none" smtClean="0"/>
            <a:t>簽名同意</a:t>
          </a:r>
          <a:r>
            <a:rPr lang="zh-TW" altLang="en-US" u="none" smtClean="0"/>
            <a:t>，</a:t>
          </a:r>
          <a:r>
            <a:rPr lang="zh-TW" altLang="zh-TW" u="none" smtClean="0"/>
            <a:t>始</a:t>
          </a:r>
          <a:r>
            <a:rPr lang="zh-TW" altLang="zh-TW" u="none" dirty="0" smtClean="0"/>
            <a:t>得通過</a:t>
          </a:r>
          <a:endParaRPr lang="zh-TW" altLang="en-US" dirty="0"/>
        </a:p>
      </dgm:t>
    </dgm:pt>
    <dgm:pt modelId="{B9F6EA8B-FDBA-456B-87BC-62CCF22027DE}" type="parTrans" cxnId="{2B0183A3-447B-4F84-800B-279ADDC066F9}">
      <dgm:prSet/>
      <dgm:spPr/>
      <dgm:t>
        <a:bodyPr/>
        <a:lstStyle/>
        <a:p>
          <a:endParaRPr lang="zh-TW" altLang="en-US"/>
        </a:p>
      </dgm:t>
    </dgm:pt>
    <dgm:pt modelId="{766F5C47-9F3D-497C-9E3A-57DD9BEA0DD3}" type="sibTrans" cxnId="{2B0183A3-447B-4F84-800B-279ADDC066F9}">
      <dgm:prSet/>
      <dgm:spPr/>
      <dgm:t>
        <a:bodyPr/>
        <a:lstStyle/>
        <a:p>
          <a:endParaRPr lang="zh-TW" altLang="en-US"/>
        </a:p>
      </dgm:t>
    </dgm:pt>
    <dgm:pt modelId="{4D0CB028-B8BF-4A6A-993C-A069C3294F30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u="none" dirty="0" smtClean="0"/>
            <a:t>論文提要審查須於口試前</a:t>
          </a:r>
          <a:r>
            <a:rPr lang="en-US" altLang="zh-TW" u="none" dirty="0" smtClean="0"/>
            <a:t>3</a:t>
          </a:r>
          <a:r>
            <a:rPr lang="zh-TW" altLang="zh-TW" u="none" dirty="0" smtClean="0"/>
            <a:t>個月完成</a:t>
          </a:r>
          <a:endParaRPr lang="zh-TW" altLang="en-US" dirty="0"/>
        </a:p>
      </dgm:t>
    </dgm:pt>
    <dgm:pt modelId="{E4BC8569-C6B3-447E-B67D-9E09EED642E4}" type="parTrans" cxnId="{C75DD923-2BA9-417D-9158-7EA2DD86A682}">
      <dgm:prSet/>
      <dgm:spPr/>
      <dgm:t>
        <a:bodyPr/>
        <a:lstStyle/>
        <a:p>
          <a:endParaRPr lang="zh-TW" altLang="en-US"/>
        </a:p>
      </dgm:t>
    </dgm:pt>
    <dgm:pt modelId="{6F29731C-83DB-473E-82E7-09F4B9F41B24}" type="sibTrans" cxnId="{C75DD923-2BA9-417D-9158-7EA2DD86A682}">
      <dgm:prSet/>
      <dgm:spPr/>
      <dgm:t>
        <a:bodyPr/>
        <a:lstStyle/>
        <a:p>
          <a:endParaRPr lang="zh-TW" altLang="en-US"/>
        </a:p>
      </dgm:t>
    </dgm:pt>
    <dgm:pt modelId="{7F348314-659B-4BA0-9496-08D0859D2915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dirty="0"/>
        </a:p>
      </dgm:t>
    </dgm:pt>
    <dgm:pt modelId="{B8E16FAA-2410-4BBA-9538-B77BA5AD02A1}" type="parTrans" cxnId="{9B1336E6-E449-4136-8FCD-EE843504D3FF}">
      <dgm:prSet/>
      <dgm:spPr/>
      <dgm:t>
        <a:bodyPr/>
        <a:lstStyle/>
        <a:p>
          <a:endParaRPr lang="zh-TW" altLang="en-US"/>
        </a:p>
      </dgm:t>
    </dgm:pt>
    <dgm:pt modelId="{A093195B-06E3-4E86-B704-8C9CC2064AD2}" type="sibTrans" cxnId="{9B1336E6-E449-4136-8FCD-EE843504D3FF}">
      <dgm:prSet/>
      <dgm:spPr/>
      <dgm:t>
        <a:bodyPr/>
        <a:lstStyle/>
        <a:p>
          <a:endParaRPr lang="zh-TW" altLang="en-US"/>
        </a:p>
      </dgm:t>
    </dgm:pt>
    <dgm:pt modelId="{7210C5CE-00EC-469C-8053-57B94ABF7C20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dirty="0"/>
        </a:p>
      </dgm:t>
    </dgm:pt>
    <dgm:pt modelId="{4E72F92D-D66E-466A-A750-A40CA241CDCC}" type="parTrans" cxnId="{ADA7F043-7017-4E70-A437-7A6256875032}">
      <dgm:prSet/>
      <dgm:spPr/>
      <dgm:t>
        <a:bodyPr/>
        <a:lstStyle/>
        <a:p>
          <a:endParaRPr lang="zh-TW" altLang="en-US"/>
        </a:p>
      </dgm:t>
    </dgm:pt>
    <dgm:pt modelId="{031B0FD5-909D-4975-BEBD-1F41081CF94F}" type="sibTrans" cxnId="{ADA7F043-7017-4E70-A437-7A6256875032}">
      <dgm:prSet/>
      <dgm:spPr/>
      <dgm:t>
        <a:bodyPr/>
        <a:lstStyle/>
        <a:p>
          <a:endParaRPr lang="zh-TW" altLang="en-US"/>
        </a:p>
      </dgm:t>
    </dgm:pt>
    <dgm:pt modelId="{2868817D-B0CC-43F9-91A0-F86616EF4C81}" type="pres">
      <dgm:prSet presAssocID="{D03EB220-0669-43C7-846A-9AA2364B9D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0539565-2AC8-461B-AC2E-8513240D1605}" type="pres">
      <dgm:prSet presAssocID="{AC55DE8B-BB36-409B-8F45-391ACD0A004C}" presName="composite" presStyleCnt="0"/>
      <dgm:spPr/>
      <dgm:t>
        <a:bodyPr/>
        <a:lstStyle/>
        <a:p>
          <a:endParaRPr lang="zh-TW" altLang="en-US"/>
        </a:p>
      </dgm:t>
    </dgm:pt>
    <dgm:pt modelId="{F16627FB-6ED0-41E8-8933-8B17F73AF3AB}" type="pres">
      <dgm:prSet presAssocID="{AC55DE8B-BB36-409B-8F45-391ACD0A004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95CEF1-4BEA-4B1B-BC30-DFCA0285878B}" type="pres">
      <dgm:prSet presAssocID="{AC55DE8B-BB36-409B-8F45-391ACD0A004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DEAD8-B480-475C-B285-382F35CF8D59}" type="pres">
      <dgm:prSet presAssocID="{F17025F9-607C-48A4-AB99-3C9A224AF386}" presName="space" presStyleCnt="0"/>
      <dgm:spPr/>
      <dgm:t>
        <a:bodyPr/>
        <a:lstStyle/>
        <a:p>
          <a:endParaRPr lang="zh-TW" altLang="en-US"/>
        </a:p>
      </dgm:t>
    </dgm:pt>
    <dgm:pt modelId="{EBEE24F6-5849-4AE0-B2A9-3136706070C3}" type="pres">
      <dgm:prSet presAssocID="{06A513D6-2413-4F92-B3B5-A25E663EB0AF}" presName="composite" presStyleCnt="0"/>
      <dgm:spPr/>
      <dgm:t>
        <a:bodyPr/>
        <a:lstStyle/>
        <a:p>
          <a:endParaRPr lang="zh-TW" altLang="en-US"/>
        </a:p>
      </dgm:t>
    </dgm:pt>
    <dgm:pt modelId="{0023C75B-D881-47DA-975E-B971CC779E66}" type="pres">
      <dgm:prSet presAssocID="{06A513D6-2413-4F92-B3B5-A25E663EB0A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9B158E-4DAE-4C1B-948A-DD11281E0DDD}" type="pres">
      <dgm:prSet presAssocID="{06A513D6-2413-4F92-B3B5-A25E663EB0A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5A257C-5C08-423E-B48B-D4171E405E27}" type="pres">
      <dgm:prSet presAssocID="{0B3D2102-C432-4AC3-9B8D-2A23CB7C4E62}" presName="space" presStyleCnt="0"/>
      <dgm:spPr/>
      <dgm:t>
        <a:bodyPr/>
        <a:lstStyle/>
        <a:p>
          <a:endParaRPr lang="zh-TW" altLang="en-US"/>
        </a:p>
      </dgm:t>
    </dgm:pt>
    <dgm:pt modelId="{9BFB3A3F-2CEB-40D8-BA42-8514FD9781CC}" type="pres">
      <dgm:prSet presAssocID="{1B6DFB06-27E2-4797-A1F5-944522E2F258}" presName="composite" presStyleCnt="0"/>
      <dgm:spPr/>
      <dgm:t>
        <a:bodyPr/>
        <a:lstStyle/>
        <a:p>
          <a:endParaRPr lang="zh-TW" altLang="en-US"/>
        </a:p>
      </dgm:t>
    </dgm:pt>
    <dgm:pt modelId="{F8E95935-AC01-4E14-9E0D-E6A66033173E}" type="pres">
      <dgm:prSet presAssocID="{1B6DFB06-27E2-4797-A1F5-944522E2F25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839BFB-4619-45BF-AC11-DCAF0202191E}" type="pres">
      <dgm:prSet presAssocID="{1B6DFB06-27E2-4797-A1F5-944522E2F258}" presName="desTx" presStyleLbl="alignAccFollowNode1" presStyleIdx="2" presStyleCnt="4" custLinFactNeighborX="-104" custLinFactNeighborY="-7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6093FD-3377-4CB1-A388-113F1A5EE531}" type="pres">
      <dgm:prSet presAssocID="{CABFFA8F-FC3D-4052-AC00-0FA2E2ED243E}" presName="space" presStyleCnt="0"/>
      <dgm:spPr/>
      <dgm:t>
        <a:bodyPr/>
        <a:lstStyle/>
        <a:p>
          <a:endParaRPr lang="zh-TW" altLang="en-US"/>
        </a:p>
      </dgm:t>
    </dgm:pt>
    <dgm:pt modelId="{9A1809B1-CE64-486B-8BAF-5AD82125C91A}" type="pres">
      <dgm:prSet presAssocID="{208204C6-BE1B-489A-BEE1-7BCF11FAC930}" presName="composite" presStyleCnt="0"/>
      <dgm:spPr/>
      <dgm:t>
        <a:bodyPr/>
        <a:lstStyle/>
        <a:p>
          <a:endParaRPr lang="zh-TW" altLang="en-US"/>
        </a:p>
      </dgm:t>
    </dgm:pt>
    <dgm:pt modelId="{F0720A01-15F3-4B12-BEFF-07A3519FAA19}" type="pres">
      <dgm:prSet presAssocID="{208204C6-BE1B-489A-BEE1-7BCF11FAC93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87207-5EFA-420C-AFE1-3239CBEA817C}" type="pres">
      <dgm:prSet presAssocID="{208204C6-BE1B-489A-BEE1-7BCF11FAC93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B18839B-37D3-49B5-85D8-CD77FF18378D}" srcId="{06A513D6-2413-4F92-B3B5-A25E663EB0AF}" destId="{A114BBC8-9205-4F5F-89AA-8E0AF54BA38E}" srcOrd="6" destOrd="0" parTransId="{67CF8AB7-3614-4474-A3EA-3F73667C6C9B}" sibTransId="{F99CD8FD-9691-4066-A413-8EA8027E3D61}"/>
    <dgm:cxn modelId="{6C4C865D-6FFF-4350-B265-097607ACC309}" srcId="{AC55DE8B-BB36-409B-8F45-391ACD0A004C}" destId="{91391D91-B683-42C0-B3B7-ED8E9882EDC1}" srcOrd="8" destOrd="0" parTransId="{46F18D46-53D7-40B3-A7DF-22073356719F}" sibTransId="{968F9409-B713-4C17-8662-78C4502604BC}"/>
    <dgm:cxn modelId="{47028B5C-0C7A-42AB-A619-F8D30B9F31CC}" type="presOf" srcId="{20170AAC-0702-43F4-9439-B9A473B57366}" destId="{FF839BFB-4619-45BF-AC11-DCAF0202191E}" srcOrd="0" destOrd="4" presId="urn:microsoft.com/office/officeart/2005/8/layout/hList1"/>
    <dgm:cxn modelId="{7C92BE51-D59A-4A75-B2CA-E193F5CB0EDD}" type="presOf" srcId="{C3A0959B-3F98-4846-B7DE-06D19B2E691C}" destId="{FF839BFB-4619-45BF-AC11-DCAF0202191E}" srcOrd="0" destOrd="5" presId="urn:microsoft.com/office/officeart/2005/8/layout/hList1"/>
    <dgm:cxn modelId="{3C81D6A5-25DB-476B-903A-A7B833C33F0D}" type="presOf" srcId="{27AB13CC-C3BE-4A0E-8D65-7C73CF9B2CAD}" destId="{1BD87207-5EFA-420C-AFE1-3239CBEA817C}" srcOrd="0" destOrd="0" presId="urn:microsoft.com/office/officeart/2005/8/layout/hList1"/>
    <dgm:cxn modelId="{260B00A1-2B82-40CD-84F1-124913CF18D6}" type="presOf" srcId="{E4B7C1AF-2ABC-472A-8223-2FF71DD9976E}" destId="{8495CEF1-4BEA-4B1B-BC30-DFCA0285878B}" srcOrd="0" destOrd="1" presId="urn:microsoft.com/office/officeart/2005/8/layout/hList1"/>
    <dgm:cxn modelId="{3092D9E2-BC35-4FB6-8F7A-4ADFDDD29FAD}" srcId="{208204C6-BE1B-489A-BEE1-7BCF11FAC930}" destId="{254EB347-480A-4E3C-BC54-03EB4D1B2940}" srcOrd="5" destOrd="0" parTransId="{6F832A17-020B-4F4A-B835-41076E95F1FE}" sibTransId="{555C16D3-E779-4BCA-8FE6-69FD9B4BEAFC}"/>
    <dgm:cxn modelId="{C75DD923-2BA9-417D-9158-7EA2DD86A682}" srcId="{06A513D6-2413-4F92-B3B5-A25E663EB0AF}" destId="{4D0CB028-B8BF-4A6A-993C-A069C3294F30}" srcOrd="1" destOrd="0" parTransId="{E4BC8569-C6B3-447E-B67D-9E09EED642E4}" sibTransId="{6F29731C-83DB-473E-82E7-09F4B9F41B24}"/>
    <dgm:cxn modelId="{EF38DA3F-5D9E-4128-9EDD-4A7274D50B14}" srcId="{208204C6-BE1B-489A-BEE1-7BCF11FAC930}" destId="{46E8C941-C327-4C29-82E1-936AED971FC8}" srcOrd="4" destOrd="0" parTransId="{4FDD96FB-9242-4E67-8EC6-9E628EA917D3}" sibTransId="{98931061-9634-4D2D-8AD5-05AAF459767B}"/>
    <dgm:cxn modelId="{ADA7F043-7017-4E70-A437-7A6256875032}" srcId="{06A513D6-2413-4F92-B3B5-A25E663EB0AF}" destId="{7210C5CE-00EC-469C-8053-57B94ABF7C20}" srcOrd="2" destOrd="0" parTransId="{4E72F92D-D66E-466A-A750-A40CA241CDCC}" sibTransId="{031B0FD5-909D-4975-BEBD-1F41081CF94F}"/>
    <dgm:cxn modelId="{FAAC50EC-D9DA-41E5-AA01-785430561FC2}" srcId="{1B6DFB06-27E2-4797-A1F5-944522E2F258}" destId="{20170AAC-0702-43F4-9439-B9A473B57366}" srcOrd="4" destOrd="0" parTransId="{A6B6309F-D76B-44B3-8FBD-4AF00B7FF0E6}" sibTransId="{A6DAED6B-D082-46B7-9B73-368A57BB742C}"/>
    <dgm:cxn modelId="{FA896122-3C4D-4ECF-B0F0-9933C2C2827B}" type="presOf" srcId="{7D2A9043-A814-4C28-AF0F-41795C08FD8F}" destId="{119B158E-4DAE-4C1B-948A-DD11281E0DDD}" srcOrd="0" destOrd="5" presId="urn:microsoft.com/office/officeart/2005/8/layout/hList1"/>
    <dgm:cxn modelId="{6F2B761C-0806-441F-943D-52874FD2CA3E}" srcId="{208204C6-BE1B-489A-BEE1-7BCF11FAC930}" destId="{C22AEE94-1C9F-407E-ABFF-7090932418F4}" srcOrd="2" destOrd="0" parTransId="{C8F3BB21-288C-4DC4-9BEE-5346E4CAC81D}" sibTransId="{B83FF430-3113-45C5-A168-A09CBF80DFA7}"/>
    <dgm:cxn modelId="{016C226E-5CD6-4A9B-A0EA-E4A1FED1EEAC}" srcId="{1B6DFB06-27E2-4797-A1F5-944522E2F258}" destId="{C3A0959B-3F98-4846-B7DE-06D19B2E691C}" srcOrd="5" destOrd="0" parTransId="{30AE82E8-62C5-4255-8388-81817BAE69A1}" sibTransId="{CCCE07B8-ECA9-46C5-AE85-3FA1166A71C9}"/>
    <dgm:cxn modelId="{99DCAE51-D8AC-4A49-884E-AE6AA51F44B8}" type="presOf" srcId="{4D0CB028-B8BF-4A6A-993C-A069C3294F30}" destId="{119B158E-4DAE-4C1B-948A-DD11281E0DDD}" srcOrd="0" destOrd="1" presId="urn:microsoft.com/office/officeart/2005/8/layout/hList1"/>
    <dgm:cxn modelId="{3CE99B8F-AFDE-4A85-8BD1-55A270106F97}" srcId="{AC55DE8B-BB36-409B-8F45-391ACD0A004C}" destId="{219BFAE1-030B-4079-8C68-EC39B20350F2}" srcOrd="3" destOrd="0" parTransId="{38417A8E-E234-4A3E-888D-79E3AB4D1F0E}" sibTransId="{F34B343A-5638-4E42-8079-F0E3535E20FC}"/>
    <dgm:cxn modelId="{4B0BBD3E-EDEB-4685-8936-55AAF50A6CD9}" srcId="{208204C6-BE1B-489A-BEE1-7BCF11FAC930}" destId="{1BCEFF2E-5429-430B-931B-2357EDA7EBE3}" srcOrd="6" destOrd="0" parTransId="{4D63FD75-1D26-4775-8D91-666E3CA35748}" sibTransId="{46BC5E0A-6969-470F-AD5F-FA0C6F8601BA}"/>
    <dgm:cxn modelId="{DC36E667-DF1C-4420-93FC-86953B7C7781}" type="presOf" srcId="{7F348314-659B-4BA0-9496-08D0859D2915}" destId="{119B158E-4DAE-4C1B-948A-DD11281E0DDD}" srcOrd="0" destOrd="3" presId="urn:microsoft.com/office/officeart/2005/8/layout/hList1"/>
    <dgm:cxn modelId="{9FB8D399-5D17-4216-A9C0-4CEED3749B4F}" srcId="{AC55DE8B-BB36-409B-8F45-391ACD0A004C}" destId="{4940C683-A0D3-4E61-B6BF-C50D8A2CA446}" srcOrd="2" destOrd="0" parTransId="{A059C916-E97C-4E99-979A-0B17087DFA5C}" sibTransId="{9CD39C6A-B1B1-421D-A2C0-E507C5791288}"/>
    <dgm:cxn modelId="{FAD3527B-C162-4E3F-A1C5-1CA44F063C94}" type="presOf" srcId="{219BFAE1-030B-4079-8C68-EC39B20350F2}" destId="{8495CEF1-4BEA-4B1B-BC30-DFCA0285878B}" srcOrd="0" destOrd="3" presId="urn:microsoft.com/office/officeart/2005/8/layout/hList1"/>
    <dgm:cxn modelId="{1179F730-87ED-467A-896B-807F853286B6}" type="presOf" srcId="{C70C6152-E226-4B78-8A5C-E1D95F4A8211}" destId="{1BD87207-5EFA-420C-AFE1-3239CBEA817C}" srcOrd="0" destOrd="8" presId="urn:microsoft.com/office/officeart/2005/8/layout/hList1"/>
    <dgm:cxn modelId="{130BC0BB-8CFE-4101-BADB-24ACECD03022}" type="presOf" srcId="{ABF3D0B6-B1BB-4611-9615-3FFEA121D517}" destId="{FF839BFB-4619-45BF-AC11-DCAF0202191E}" srcOrd="0" destOrd="1" presId="urn:microsoft.com/office/officeart/2005/8/layout/hList1"/>
    <dgm:cxn modelId="{E14B17D7-69A6-4368-9A29-70C9477B67FC}" type="presOf" srcId="{0AABC963-A1D2-4571-B525-CE613C2B1FEB}" destId="{8495CEF1-4BEA-4B1B-BC30-DFCA0285878B}" srcOrd="0" destOrd="7" presId="urn:microsoft.com/office/officeart/2005/8/layout/hList1"/>
    <dgm:cxn modelId="{07EB30A6-824B-47A9-B6EE-9CAC54EC20F0}" type="presOf" srcId="{C22AEE94-1C9F-407E-ABFF-7090932418F4}" destId="{1BD87207-5EFA-420C-AFE1-3239CBEA817C}" srcOrd="0" destOrd="2" presId="urn:microsoft.com/office/officeart/2005/8/layout/hList1"/>
    <dgm:cxn modelId="{B95DF253-8D2E-445C-A55C-F5D71DCE7FF5}" srcId="{D03EB220-0669-43C7-846A-9AA2364B9D7A}" destId="{AC55DE8B-BB36-409B-8F45-391ACD0A004C}" srcOrd="0" destOrd="0" parTransId="{5D56DFE3-B1E2-4995-9CC8-A0B1C77A5762}" sibTransId="{F17025F9-607C-48A4-AB99-3C9A224AF386}"/>
    <dgm:cxn modelId="{41739872-ADF1-4AF6-98B0-01541CCDB2FE}" type="presOf" srcId="{6780DE01-E273-4887-85BD-E66F1311B875}" destId="{FF839BFB-4619-45BF-AC11-DCAF0202191E}" srcOrd="0" destOrd="3" presId="urn:microsoft.com/office/officeart/2005/8/layout/hList1"/>
    <dgm:cxn modelId="{84B51285-1541-4A10-8627-195688EEC84B}" type="presOf" srcId="{2361291E-5707-4332-8D34-516EB1EF24C4}" destId="{8495CEF1-4BEA-4B1B-BC30-DFCA0285878B}" srcOrd="0" destOrd="9" presId="urn:microsoft.com/office/officeart/2005/8/layout/hList1"/>
    <dgm:cxn modelId="{6B198A2B-B22C-403F-835A-9D9EBABF37F7}" type="presOf" srcId="{48E7D836-DE9C-45CD-A4F8-FD456D1E6C86}" destId="{1BD87207-5EFA-420C-AFE1-3239CBEA817C}" srcOrd="0" destOrd="1" presId="urn:microsoft.com/office/officeart/2005/8/layout/hList1"/>
    <dgm:cxn modelId="{3C6C3693-7B92-4C04-8423-261D26AAA816}" srcId="{AC55DE8B-BB36-409B-8F45-391ACD0A004C}" destId="{7E3E36BC-39DA-4E40-B671-595D01070515}" srcOrd="0" destOrd="0" parTransId="{44032544-5E9F-4F8B-A560-86EB0CCB9DAD}" sibTransId="{62F6F6DF-9E8D-41C0-A45D-E5CF6718E86B}"/>
    <dgm:cxn modelId="{BD4820CC-0C02-49A8-B768-4BC78AA1FABB}" type="presOf" srcId="{7E3E36BC-39DA-4E40-B671-595D01070515}" destId="{8495CEF1-4BEA-4B1B-BC30-DFCA0285878B}" srcOrd="0" destOrd="0" presId="urn:microsoft.com/office/officeart/2005/8/layout/hList1"/>
    <dgm:cxn modelId="{2E639422-01D8-4643-809D-34F4757DFEB4}" type="presOf" srcId="{B9E00CDE-7060-45BC-AAD5-56D2D4A90E44}" destId="{FF839BFB-4619-45BF-AC11-DCAF0202191E}" srcOrd="0" destOrd="0" presId="urn:microsoft.com/office/officeart/2005/8/layout/hList1"/>
    <dgm:cxn modelId="{C9C71985-1DD0-49E8-ADED-A632E588E2F2}" type="presOf" srcId="{A591521A-8501-43CE-9378-733CADF81B5E}" destId="{8495CEF1-4BEA-4B1B-BC30-DFCA0285878B}" srcOrd="0" destOrd="5" presId="urn:microsoft.com/office/officeart/2005/8/layout/hList1"/>
    <dgm:cxn modelId="{BEA9F689-EF1E-4B82-ADEC-E9563D05490C}" type="presOf" srcId="{208204C6-BE1B-489A-BEE1-7BCF11FAC930}" destId="{F0720A01-15F3-4B12-BEFF-07A3519FAA19}" srcOrd="0" destOrd="0" presId="urn:microsoft.com/office/officeart/2005/8/layout/hList1"/>
    <dgm:cxn modelId="{803E7234-6BE4-42D2-A67F-2E15427B342A}" type="presOf" srcId="{60D892FC-7DDB-4F8A-8CD4-CCC4D3BA110A}" destId="{8495CEF1-4BEA-4B1B-BC30-DFCA0285878B}" srcOrd="0" destOrd="6" presId="urn:microsoft.com/office/officeart/2005/8/layout/hList1"/>
    <dgm:cxn modelId="{56EE6E1F-BBD7-4BD8-A70D-909EB2C8E014}" srcId="{06A513D6-2413-4F92-B3B5-A25E663EB0AF}" destId="{7D2A9043-A814-4C28-AF0F-41795C08FD8F}" srcOrd="5" destOrd="0" parTransId="{4B68614B-792F-49D7-AF88-993C94001CAD}" sibTransId="{3EC8BEA5-498E-4A3C-8DDE-C62B2DEF086E}"/>
    <dgm:cxn modelId="{C1511245-69C2-4B57-AC2E-B1B0FAE42358}" srcId="{1B6DFB06-27E2-4797-A1F5-944522E2F258}" destId="{56B14F54-40BA-42E4-8F0E-F6F5459540CE}" srcOrd="2" destOrd="0" parTransId="{7F128B2A-4DCF-4207-99DF-81D17F7FA05B}" sibTransId="{8187E64D-06DF-4A24-BC0F-56B35B08EBA4}"/>
    <dgm:cxn modelId="{2569C980-57CA-47CC-8E5C-05EC3FF36C64}" type="presOf" srcId="{A1646CDE-3A49-44EC-B010-FAEBAEC11A2F}" destId="{119B158E-4DAE-4C1B-948A-DD11281E0DDD}" srcOrd="0" destOrd="0" presId="urn:microsoft.com/office/officeart/2005/8/layout/hList1"/>
    <dgm:cxn modelId="{AD16455A-9F69-41DE-9229-7B4C1E27F4A2}" srcId="{208204C6-BE1B-489A-BEE1-7BCF11FAC930}" destId="{FB7326AE-D818-496C-A7A3-7C67AAAB20B6}" srcOrd="7" destOrd="0" parTransId="{611031C8-F76A-4A68-990A-2BA8BD6694DD}" sibTransId="{D4CBE028-2942-4EBC-9471-E89728913BA9}"/>
    <dgm:cxn modelId="{416D75C0-7378-493F-B078-E889A5BEBA0D}" type="presOf" srcId="{FB7326AE-D818-496C-A7A3-7C67AAAB20B6}" destId="{1BD87207-5EFA-420C-AFE1-3239CBEA817C}" srcOrd="0" destOrd="7" presId="urn:microsoft.com/office/officeart/2005/8/layout/hList1"/>
    <dgm:cxn modelId="{BEC53577-57A6-46C8-B38C-8A867D8E6143}" srcId="{D03EB220-0669-43C7-846A-9AA2364B9D7A}" destId="{1B6DFB06-27E2-4797-A1F5-944522E2F258}" srcOrd="2" destOrd="0" parTransId="{42AD7F20-DA39-4FD0-AEBE-7EB8C9AEABEB}" sibTransId="{CABFFA8F-FC3D-4052-AC00-0FA2E2ED243E}"/>
    <dgm:cxn modelId="{3AC2A422-09A1-4E62-A40B-5BB25CE804AE}" type="presOf" srcId="{254EB347-480A-4E3C-BC54-03EB4D1B2940}" destId="{1BD87207-5EFA-420C-AFE1-3239CBEA817C}" srcOrd="0" destOrd="5" presId="urn:microsoft.com/office/officeart/2005/8/layout/hList1"/>
    <dgm:cxn modelId="{DE1FE6DB-A73C-423E-A798-C79644627ABE}" type="presOf" srcId="{56B14F54-40BA-42E4-8F0E-F6F5459540CE}" destId="{FF839BFB-4619-45BF-AC11-DCAF0202191E}" srcOrd="0" destOrd="2" presId="urn:microsoft.com/office/officeart/2005/8/layout/hList1"/>
    <dgm:cxn modelId="{3CC14D97-05AF-44F4-AD38-14560042D2DD}" srcId="{208204C6-BE1B-489A-BEE1-7BCF11FAC930}" destId="{48E7D836-DE9C-45CD-A4F8-FD456D1E6C86}" srcOrd="1" destOrd="0" parTransId="{BA230BE8-B890-4356-9D7B-0731D5C01AF5}" sibTransId="{A8E0E54A-0DD5-484B-8215-F6D7D5D63BB2}"/>
    <dgm:cxn modelId="{9B518252-A07E-466D-BC54-3ECE8998C6B0}" srcId="{AC55DE8B-BB36-409B-8F45-391ACD0A004C}" destId="{E4B7C1AF-2ABC-472A-8223-2FF71DD9976E}" srcOrd="1" destOrd="0" parTransId="{AFBBA1ED-8032-4F93-BEE1-6758F2BAE1A2}" sibTransId="{683F11CF-715C-40E1-99A1-FCAA641042A5}"/>
    <dgm:cxn modelId="{4F302EA6-89F0-4BF8-88DB-84F2031F109A}" srcId="{AC55DE8B-BB36-409B-8F45-391ACD0A004C}" destId="{2361291E-5707-4332-8D34-516EB1EF24C4}" srcOrd="9" destOrd="0" parTransId="{B56CB6E5-BA3D-472B-BCCA-32C808757B29}" sibTransId="{8D53AE6C-938F-4568-AAAF-378C4E73969D}"/>
    <dgm:cxn modelId="{0BBE0402-DE60-4079-B977-C3F04A1985ED}" type="presOf" srcId="{1BCEFF2E-5429-430B-931B-2357EDA7EBE3}" destId="{1BD87207-5EFA-420C-AFE1-3239CBEA817C}" srcOrd="0" destOrd="6" presId="urn:microsoft.com/office/officeart/2005/8/layout/hList1"/>
    <dgm:cxn modelId="{4B1FC919-DC7D-437E-90F0-1C64A18FE494}" type="presOf" srcId="{7210C5CE-00EC-469C-8053-57B94ABF7C20}" destId="{119B158E-4DAE-4C1B-948A-DD11281E0DDD}" srcOrd="0" destOrd="2" presId="urn:microsoft.com/office/officeart/2005/8/layout/hList1"/>
    <dgm:cxn modelId="{03083FEE-F3F7-486D-8845-8BF1B6B55D9A}" srcId="{208204C6-BE1B-489A-BEE1-7BCF11FAC930}" destId="{8340CEA2-1005-428F-B76F-C44105850294}" srcOrd="3" destOrd="0" parTransId="{84CA3CC5-5520-4557-9836-9D0F9FBAD8A5}" sibTransId="{F1BEE234-A0A7-4B53-9F89-DD3D3AAD7608}"/>
    <dgm:cxn modelId="{138EE5AE-3F34-468C-BB4E-B10538E7A9AA}" srcId="{1B6DFB06-27E2-4797-A1F5-944522E2F258}" destId="{B9E00CDE-7060-45BC-AAD5-56D2D4A90E44}" srcOrd="0" destOrd="0" parTransId="{332A6DCC-755F-4AA8-B001-3AF41CA664E9}" sibTransId="{7D62D352-557B-4A2E-B7F6-6BA479F2D152}"/>
    <dgm:cxn modelId="{FFB964A2-DB81-463C-836F-884546EB795F}" type="presOf" srcId="{91391D91-B683-42C0-B3B7-ED8E9882EDC1}" destId="{8495CEF1-4BEA-4B1B-BC30-DFCA0285878B}" srcOrd="0" destOrd="8" presId="urn:microsoft.com/office/officeart/2005/8/layout/hList1"/>
    <dgm:cxn modelId="{8DA54416-2354-4710-8D20-9231F4759C5B}" type="presOf" srcId="{AC55DE8B-BB36-409B-8F45-391ACD0A004C}" destId="{F16627FB-6ED0-41E8-8933-8B17F73AF3AB}" srcOrd="0" destOrd="0" presId="urn:microsoft.com/office/officeart/2005/8/layout/hList1"/>
    <dgm:cxn modelId="{BD1EDFD9-9D24-4068-B98F-10375B9B1347}" srcId="{1B6DFB06-27E2-4797-A1F5-944522E2F258}" destId="{6780DE01-E273-4887-85BD-E66F1311B875}" srcOrd="3" destOrd="0" parTransId="{DDF76E2D-AA89-414E-8112-8AFBD8169E40}" sibTransId="{0B9F638D-977F-499A-948E-CA0FFAE02BDD}"/>
    <dgm:cxn modelId="{60668CE9-6BBB-4651-8148-A98A01E1E5E7}" type="presOf" srcId="{4940C683-A0D3-4E61-B6BF-C50D8A2CA446}" destId="{8495CEF1-4BEA-4B1B-BC30-DFCA0285878B}" srcOrd="0" destOrd="2" presId="urn:microsoft.com/office/officeart/2005/8/layout/hList1"/>
    <dgm:cxn modelId="{23B93868-89EF-4EB7-8C35-C9A52D99281D}" type="presOf" srcId="{8A5B1093-C1F8-4D57-9F6F-FE402C009BDD}" destId="{8495CEF1-4BEA-4B1B-BC30-DFCA0285878B}" srcOrd="0" destOrd="4" presId="urn:microsoft.com/office/officeart/2005/8/layout/hList1"/>
    <dgm:cxn modelId="{804CC994-3D12-45BA-B65F-87E807A902A2}" srcId="{208204C6-BE1B-489A-BEE1-7BCF11FAC930}" destId="{C70C6152-E226-4B78-8A5C-E1D95F4A8211}" srcOrd="8" destOrd="0" parTransId="{54EE0D7F-53DA-4AB8-9582-6E3893B224B2}" sibTransId="{0CB29134-3369-4FD2-909E-E68DE18D209A}"/>
    <dgm:cxn modelId="{C7059C49-319F-4521-95D5-45BC7AB7B176}" type="presOf" srcId="{D03EB220-0669-43C7-846A-9AA2364B9D7A}" destId="{2868817D-B0CC-43F9-91A0-F86616EF4C81}" srcOrd="0" destOrd="0" presId="urn:microsoft.com/office/officeart/2005/8/layout/hList1"/>
    <dgm:cxn modelId="{CFA0B7E9-D5E1-4329-8A0E-40B283DA3C03}" type="presOf" srcId="{08B5937B-E9B1-4940-99D5-00E0F9A46AD4}" destId="{119B158E-4DAE-4C1B-948A-DD11281E0DDD}" srcOrd="0" destOrd="4" presId="urn:microsoft.com/office/officeart/2005/8/layout/hList1"/>
    <dgm:cxn modelId="{933658DF-268D-4392-997A-224B614D52DE}" type="presOf" srcId="{A114BBC8-9205-4F5F-89AA-8E0AF54BA38E}" destId="{119B158E-4DAE-4C1B-948A-DD11281E0DDD}" srcOrd="0" destOrd="6" presId="urn:microsoft.com/office/officeart/2005/8/layout/hList1"/>
    <dgm:cxn modelId="{2447D8F9-DBEE-4717-918B-3F06FC3C1E44}" type="presOf" srcId="{06A513D6-2413-4F92-B3B5-A25E663EB0AF}" destId="{0023C75B-D881-47DA-975E-B971CC779E66}" srcOrd="0" destOrd="0" presId="urn:microsoft.com/office/officeart/2005/8/layout/hList1"/>
    <dgm:cxn modelId="{4F93A8B8-31FE-4FD2-A531-849342BD069D}" type="presOf" srcId="{1B6DFB06-27E2-4797-A1F5-944522E2F258}" destId="{F8E95935-AC01-4E14-9E0D-E6A66033173E}" srcOrd="0" destOrd="0" presId="urn:microsoft.com/office/officeart/2005/8/layout/hList1"/>
    <dgm:cxn modelId="{CDC7C808-6814-4E2A-BA3A-BBB29BC10F49}" srcId="{AC55DE8B-BB36-409B-8F45-391ACD0A004C}" destId="{A591521A-8501-43CE-9378-733CADF81B5E}" srcOrd="5" destOrd="0" parTransId="{0154F448-C533-4B54-AB6F-BF66918C4694}" sibTransId="{FBEDE6FF-1563-4FB1-997C-43CF0BA211A8}"/>
    <dgm:cxn modelId="{9B1336E6-E449-4136-8FCD-EE843504D3FF}" srcId="{06A513D6-2413-4F92-B3B5-A25E663EB0AF}" destId="{7F348314-659B-4BA0-9496-08D0859D2915}" srcOrd="3" destOrd="0" parTransId="{B8E16FAA-2410-4BBA-9538-B77BA5AD02A1}" sibTransId="{A093195B-06E3-4E86-B704-8C9CC2064AD2}"/>
    <dgm:cxn modelId="{6F01DCE7-138A-4331-8F85-F32B03F3C8D9}" srcId="{AC55DE8B-BB36-409B-8F45-391ACD0A004C}" destId="{8A5B1093-C1F8-4D57-9F6F-FE402C009BDD}" srcOrd="4" destOrd="0" parTransId="{1AA71A11-E052-4FE9-9364-945B29C7C0A3}" sibTransId="{43A3FC7B-442E-491E-923E-387AEBDBE1EC}"/>
    <dgm:cxn modelId="{83D107A5-1838-4A91-BD96-FBE2775CB626}" srcId="{06A513D6-2413-4F92-B3B5-A25E663EB0AF}" destId="{08B5937B-E9B1-4940-99D5-00E0F9A46AD4}" srcOrd="4" destOrd="0" parTransId="{6FD790C2-D828-4A3E-B158-566671375A53}" sibTransId="{FD0E3583-B361-49AC-BAA5-4150BA908AD3}"/>
    <dgm:cxn modelId="{FC3381A5-7EC1-4945-8CBE-3B9908FEA217}" srcId="{D03EB220-0669-43C7-846A-9AA2364B9D7A}" destId="{208204C6-BE1B-489A-BEE1-7BCF11FAC930}" srcOrd="3" destOrd="0" parTransId="{D403D781-C05E-4B51-88B5-C14DC698C5C6}" sibTransId="{8009C5FA-AAAA-4504-95C1-B0297B1D0943}"/>
    <dgm:cxn modelId="{55BD6468-C0A6-4F21-8BD9-4A6EDAACBA80}" srcId="{1B6DFB06-27E2-4797-A1F5-944522E2F258}" destId="{ABF3D0B6-B1BB-4611-9615-3FFEA121D517}" srcOrd="1" destOrd="0" parTransId="{A64FB492-C1D3-4677-BEC7-A6B245443FB5}" sibTransId="{515CC947-9E61-4EB0-8ADD-78FAD59510E7}"/>
    <dgm:cxn modelId="{16F4B9DE-540D-4FDC-BD5A-E791719F75AF}" type="presOf" srcId="{46E8C941-C327-4C29-82E1-936AED971FC8}" destId="{1BD87207-5EFA-420C-AFE1-3239CBEA817C}" srcOrd="0" destOrd="4" presId="urn:microsoft.com/office/officeart/2005/8/layout/hList1"/>
    <dgm:cxn modelId="{6DF95F97-5488-4115-A78B-6876B6261659}" type="presOf" srcId="{8340CEA2-1005-428F-B76F-C44105850294}" destId="{1BD87207-5EFA-420C-AFE1-3239CBEA817C}" srcOrd="0" destOrd="3" presId="urn:microsoft.com/office/officeart/2005/8/layout/hList1"/>
    <dgm:cxn modelId="{6C52EF47-F90F-4755-84CB-E4BABED20DAF}" srcId="{AC55DE8B-BB36-409B-8F45-391ACD0A004C}" destId="{0AABC963-A1D2-4571-B525-CE613C2B1FEB}" srcOrd="7" destOrd="0" parTransId="{B476B68C-254E-4727-9F16-BE62A2C670FC}" sibTransId="{9F3777D3-76EE-4CCB-97EE-AC65F8A9450D}"/>
    <dgm:cxn modelId="{C117CDFF-0C94-48C6-B67D-9C1A6BA4A74A}" srcId="{AC55DE8B-BB36-409B-8F45-391ACD0A004C}" destId="{60D892FC-7DDB-4F8A-8CD4-CCC4D3BA110A}" srcOrd="6" destOrd="0" parTransId="{C7CC8E43-FB44-4926-AEA1-9FC08E039F93}" sibTransId="{F9D20C3A-8588-48D3-AAE7-3AAC48043BA7}"/>
    <dgm:cxn modelId="{54165150-7F26-4ABA-B616-81D29257094E}" srcId="{208204C6-BE1B-489A-BEE1-7BCF11FAC930}" destId="{27AB13CC-C3BE-4A0E-8D65-7C73CF9B2CAD}" srcOrd="0" destOrd="0" parTransId="{B85E10DE-FED4-432E-91CB-C1813C90F257}" sibTransId="{6A32CB3D-9CA2-4FC5-9FA4-0EA3AC0D5796}"/>
    <dgm:cxn modelId="{6228B10C-15CF-49CC-9096-FBE82F09A2D8}" srcId="{D03EB220-0669-43C7-846A-9AA2364B9D7A}" destId="{06A513D6-2413-4F92-B3B5-A25E663EB0AF}" srcOrd="1" destOrd="0" parTransId="{C2C76126-C2FB-4994-9E0B-812FC3FA16C6}" sibTransId="{0B3D2102-C432-4AC3-9B8D-2A23CB7C4E62}"/>
    <dgm:cxn modelId="{2B0183A3-447B-4F84-800B-279ADDC066F9}" srcId="{06A513D6-2413-4F92-B3B5-A25E663EB0AF}" destId="{A1646CDE-3A49-44EC-B010-FAEBAEC11A2F}" srcOrd="0" destOrd="0" parTransId="{B9F6EA8B-FDBA-456B-87BC-62CCF22027DE}" sibTransId="{766F5C47-9F3D-497C-9E3A-57DD9BEA0DD3}"/>
    <dgm:cxn modelId="{A809F2E3-EF82-4EE3-891A-9ADC5FDD5B4B}" type="presParOf" srcId="{2868817D-B0CC-43F9-91A0-F86616EF4C81}" destId="{B0539565-2AC8-461B-AC2E-8513240D1605}" srcOrd="0" destOrd="0" presId="urn:microsoft.com/office/officeart/2005/8/layout/hList1"/>
    <dgm:cxn modelId="{519D86BF-8F49-4867-B0D6-BA9DE0A47F6D}" type="presParOf" srcId="{B0539565-2AC8-461B-AC2E-8513240D1605}" destId="{F16627FB-6ED0-41E8-8933-8B17F73AF3AB}" srcOrd="0" destOrd="0" presId="urn:microsoft.com/office/officeart/2005/8/layout/hList1"/>
    <dgm:cxn modelId="{FD3E525D-EF03-478E-AE79-30357464CA45}" type="presParOf" srcId="{B0539565-2AC8-461B-AC2E-8513240D1605}" destId="{8495CEF1-4BEA-4B1B-BC30-DFCA0285878B}" srcOrd="1" destOrd="0" presId="urn:microsoft.com/office/officeart/2005/8/layout/hList1"/>
    <dgm:cxn modelId="{5EEE261D-7792-46B7-9EE6-2BF3FBE51C65}" type="presParOf" srcId="{2868817D-B0CC-43F9-91A0-F86616EF4C81}" destId="{72CDEAD8-B480-475C-B285-382F35CF8D59}" srcOrd="1" destOrd="0" presId="urn:microsoft.com/office/officeart/2005/8/layout/hList1"/>
    <dgm:cxn modelId="{2B1FB70A-FB6B-4BF1-8FCA-EE5D1EC8D0E1}" type="presParOf" srcId="{2868817D-B0CC-43F9-91A0-F86616EF4C81}" destId="{EBEE24F6-5849-4AE0-B2A9-3136706070C3}" srcOrd="2" destOrd="0" presId="urn:microsoft.com/office/officeart/2005/8/layout/hList1"/>
    <dgm:cxn modelId="{337D3D32-9DEF-4E25-8B1A-E56D46F15A58}" type="presParOf" srcId="{EBEE24F6-5849-4AE0-B2A9-3136706070C3}" destId="{0023C75B-D881-47DA-975E-B971CC779E66}" srcOrd="0" destOrd="0" presId="urn:microsoft.com/office/officeart/2005/8/layout/hList1"/>
    <dgm:cxn modelId="{E20BDF18-DC9A-409F-8257-AC73A6E19068}" type="presParOf" srcId="{EBEE24F6-5849-4AE0-B2A9-3136706070C3}" destId="{119B158E-4DAE-4C1B-948A-DD11281E0DDD}" srcOrd="1" destOrd="0" presId="urn:microsoft.com/office/officeart/2005/8/layout/hList1"/>
    <dgm:cxn modelId="{FB790938-4BB0-4D9D-B83B-841D3FA2E711}" type="presParOf" srcId="{2868817D-B0CC-43F9-91A0-F86616EF4C81}" destId="{745A257C-5C08-423E-B48B-D4171E405E27}" srcOrd="3" destOrd="0" presId="urn:microsoft.com/office/officeart/2005/8/layout/hList1"/>
    <dgm:cxn modelId="{4C4CE8C5-C7E2-46F4-9799-36969E7A43DF}" type="presParOf" srcId="{2868817D-B0CC-43F9-91A0-F86616EF4C81}" destId="{9BFB3A3F-2CEB-40D8-BA42-8514FD9781CC}" srcOrd="4" destOrd="0" presId="urn:microsoft.com/office/officeart/2005/8/layout/hList1"/>
    <dgm:cxn modelId="{B1923321-53CD-4588-8A5B-F3F4A775275B}" type="presParOf" srcId="{9BFB3A3F-2CEB-40D8-BA42-8514FD9781CC}" destId="{F8E95935-AC01-4E14-9E0D-E6A66033173E}" srcOrd="0" destOrd="0" presId="urn:microsoft.com/office/officeart/2005/8/layout/hList1"/>
    <dgm:cxn modelId="{927A1F58-F39D-41EF-9295-D13FE2E97857}" type="presParOf" srcId="{9BFB3A3F-2CEB-40D8-BA42-8514FD9781CC}" destId="{FF839BFB-4619-45BF-AC11-DCAF0202191E}" srcOrd="1" destOrd="0" presId="urn:microsoft.com/office/officeart/2005/8/layout/hList1"/>
    <dgm:cxn modelId="{172E0233-11C9-486B-B163-21A90AC3D100}" type="presParOf" srcId="{2868817D-B0CC-43F9-91A0-F86616EF4C81}" destId="{BE6093FD-3377-4CB1-A388-113F1A5EE531}" srcOrd="5" destOrd="0" presId="urn:microsoft.com/office/officeart/2005/8/layout/hList1"/>
    <dgm:cxn modelId="{589FA547-7ACC-46A1-8B4E-4C66AE5BFF97}" type="presParOf" srcId="{2868817D-B0CC-43F9-91A0-F86616EF4C81}" destId="{9A1809B1-CE64-486B-8BAF-5AD82125C91A}" srcOrd="6" destOrd="0" presId="urn:microsoft.com/office/officeart/2005/8/layout/hList1"/>
    <dgm:cxn modelId="{8950520C-C5B3-4552-BFE5-0976C75331EE}" type="presParOf" srcId="{9A1809B1-CE64-486B-8BAF-5AD82125C91A}" destId="{F0720A01-15F3-4B12-BEFF-07A3519FAA19}" srcOrd="0" destOrd="0" presId="urn:microsoft.com/office/officeart/2005/8/layout/hList1"/>
    <dgm:cxn modelId="{1FB1AF99-53F7-41E9-9035-7D2FDD968AAC}" type="presParOf" srcId="{9A1809B1-CE64-486B-8BAF-5AD82125C91A}" destId="{1BD87207-5EFA-420C-AFE1-3239CBEA81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627FB-6ED0-41E8-8933-8B17F73AF3AB}">
      <dsp:nvSpPr>
        <dsp:cNvPr id="0" name=""/>
        <dsp:cNvSpPr/>
      </dsp:nvSpPr>
      <dsp:spPr>
        <a:xfrm>
          <a:off x="3161" y="67353"/>
          <a:ext cx="1900807" cy="705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1.</a:t>
          </a:r>
          <a:r>
            <a:rPr lang="zh-TW" sz="1600" kern="1200" baseline="0" dirty="0" smtClean="0">
              <a:solidFill>
                <a:schemeClr val="tx1"/>
              </a:solidFill>
            </a:rPr>
            <a:t>申請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論文提要審查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3161" y="67353"/>
        <a:ext cx="1900807" cy="705917"/>
      </dsp:txXfrm>
    </dsp:sp>
    <dsp:sp modelId="{8495CEF1-4BEA-4B1B-BC30-DFCA0285878B}">
      <dsp:nvSpPr>
        <dsp:cNvPr id="0" name=""/>
        <dsp:cNvSpPr/>
      </dsp:nvSpPr>
      <dsp:spPr>
        <a:xfrm>
          <a:off x="3161" y="773270"/>
          <a:ext cx="1900807" cy="356678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提要審查日前</a:t>
          </a:r>
          <a:r>
            <a:rPr lang="en-US" altLang="zh-TW" sz="1600" kern="1200" dirty="0" smtClean="0"/>
            <a:t>2</a:t>
          </a:r>
          <a:r>
            <a:rPr lang="zh-TW" altLang="en-US" sz="1600" kern="1200" dirty="0" smtClean="0"/>
            <a:t>周申請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zh-TW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9/28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3/29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3161" y="773270"/>
        <a:ext cx="1900807" cy="3566784"/>
      </dsp:txXfrm>
    </dsp:sp>
    <dsp:sp modelId="{0023C75B-D881-47DA-975E-B971CC779E66}">
      <dsp:nvSpPr>
        <dsp:cNvPr id="0" name=""/>
        <dsp:cNvSpPr/>
      </dsp:nvSpPr>
      <dsp:spPr>
        <a:xfrm>
          <a:off x="2170082" y="67353"/>
          <a:ext cx="1900807" cy="705917"/>
        </a:xfrm>
        <a:prstGeom prst="rect">
          <a:avLst/>
        </a:prstGeom>
        <a:solidFill>
          <a:schemeClr val="accent2">
            <a:hueOff val="-629465"/>
            <a:satOff val="11712"/>
            <a:lumOff val="1568"/>
            <a:alphaOff val="0"/>
          </a:schemeClr>
        </a:solidFill>
        <a:ln w="19050" cap="flat" cmpd="sng" algn="ctr">
          <a:solidFill>
            <a:schemeClr val="accent2">
              <a:hueOff val="-629465"/>
              <a:satOff val="11712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2.</a:t>
          </a:r>
          <a:r>
            <a:rPr lang="zh-TW" sz="1600" kern="1200" baseline="0" dirty="0" smtClean="0">
              <a:solidFill>
                <a:schemeClr val="tx1"/>
              </a:solidFill>
            </a:rPr>
            <a:t>完成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論文提要審查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2170082" y="67353"/>
        <a:ext cx="1900807" cy="705917"/>
      </dsp:txXfrm>
    </dsp:sp>
    <dsp:sp modelId="{119B158E-4DAE-4C1B-948A-DD11281E0DDD}">
      <dsp:nvSpPr>
        <dsp:cNvPr id="0" name=""/>
        <dsp:cNvSpPr/>
      </dsp:nvSpPr>
      <dsp:spPr>
        <a:xfrm>
          <a:off x="2170082" y="773270"/>
          <a:ext cx="1900807" cy="3566784"/>
        </a:xfrm>
        <a:prstGeom prst="rect">
          <a:avLst/>
        </a:prstGeom>
        <a:solidFill>
          <a:schemeClr val="accent2">
            <a:tint val="40000"/>
            <a:alpha val="90000"/>
            <a:hueOff val="-1018175"/>
            <a:satOff val="17968"/>
            <a:lumOff val="133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018175"/>
              <a:satOff val="17968"/>
              <a:lumOff val="13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altLang="zh-TW" sz="1600" u="none" kern="1200" dirty="0" smtClean="0"/>
            <a:t> </a:t>
          </a:r>
          <a:r>
            <a:rPr lang="zh-TW" altLang="zh-TW" sz="1600" u="none" kern="1200" dirty="0" smtClean="0"/>
            <a:t>獲得在場委員至少</a:t>
          </a:r>
          <a:r>
            <a:rPr lang="en-US" altLang="zh-TW" sz="1600" u="none" kern="1200" dirty="0" smtClean="0"/>
            <a:t>2</a:t>
          </a:r>
          <a:r>
            <a:rPr lang="zh-TW" altLang="zh-TW" sz="1600" u="none" kern="1200" dirty="0" smtClean="0"/>
            <a:t>位</a:t>
          </a:r>
          <a:r>
            <a:rPr lang="zh-TW" altLang="zh-TW" sz="1600" u="none" kern="1200" smtClean="0"/>
            <a:t>簽名同意</a:t>
          </a:r>
          <a:r>
            <a:rPr lang="zh-TW" altLang="en-US" sz="1600" u="none" kern="1200" smtClean="0"/>
            <a:t>，</a:t>
          </a:r>
          <a:r>
            <a:rPr lang="zh-TW" altLang="zh-TW" sz="1600" u="none" kern="1200" smtClean="0"/>
            <a:t>始</a:t>
          </a:r>
          <a:r>
            <a:rPr lang="zh-TW" altLang="zh-TW" sz="1600" u="none" kern="1200" dirty="0" smtClean="0"/>
            <a:t>得通過</a:t>
          </a:r>
          <a:endParaRPr lang="zh-TW" altLang="en-US" sz="1600" kern="1200" dirty="0"/>
        </a:p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zh-TW" sz="1600" u="none" kern="1200" dirty="0" smtClean="0"/>
            <a:t>論文提要審查須於口試前</a:t>
          </a:r>
          <a:r>
            <a:rPr lang="en-US" altLang="zh-TW" sz="1600" u="none" kern="1200" dirty="0" smtClean="0"/>
            <a:t>3</a:t>
          </a:r>
          <a:r>
            <a:rPr lang="zh-TW" altLang="zh-TW" sz="1600" u="none" kern="1200" dirty="0" smtClean="0"/>
            <a:t>個月完成</a:t>
          </a:r>
          <a:endParaRPr lang="zh-TW" altLang="en-US" sz="1600" kern="1200" dirty="0"/>
        </a:p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1600" kern="1200" dirty="0"/>
        </a:p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16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10/12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4/12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2170082" y="773270"/>
        <a:ext cx="1900807" cy="3566784"/>
      </dsp:txXfrm>
    </dsp:sp>
    <dsp:sp modelId="{F8E95935-AC01-4E14-9E0D-E6A66033173E}">
      <dsp:nvSpPr>
        <dsp:cNvPr id="0" name=""/>
        <dsp:cNvSpPr/>
      </dsp:nvSpPr>
      <dsp:spPr>
        <a:xfrm>
          <a:off x="4337003" y="67353"/>
          <a:ext cx="1900807" cy="705917"/>
        </a:xfrm>
        <a:prstGeom prst="rect">
          <a:avLst/>
        </a:prstGeom>
        <a:solidFill>
          <a:schemeClr val="accent2">
            <a:hueOff val="-1258930"/>
            <a:satOff val="23424"/>
            <a:lumOff val="3137"/>
            <a:alphaOff val="0"/>
          </a:schemeClr>
        </a:solidFill>
        <a:ln w="19050" cap="flat" cmpd="sng" algn="ctr">
          <a:solidFill>
            <a:schemeClr val="accent2">
              <a:hueOff val="-1258930"/>
              <a:satOff val="23424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3.</a:t>
          </a:r>
          <a:r>
            <a:rPr lang="zh-TW" sz="1600" kern="1200" baseline="0" dirty="0" smtClean="0">
              <a:solidFill>
                <a:schemeClr val="tx1"/>
              </a:solidFill>
            </a:rPr>
            <a:t>申請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論文學位口試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4337003" y="67353"/>
        <a:ext cx="1900807" cy="705917"/>
      </dsp:txXfrm>
    </dsp:sp>
    <dsp:sp modelId="{FF839BFB-4619-45BF-AC11-DCAF0202191E}">
      <dsp:nvSpPr>
        <dsp:cNvPr id="0" name=""/>
        <dsp:cNvSpPr/>
      </dsp:nvSpPr>
      <dsp:spPr>
        <a:xfrm>
          <a:off x="4335026" y="748017"/>
          <a:ext cx="1900807" cy="3566784"/>
        </a:xfrm>
        <a:prstGeom prst="rect">
          <a:avLst/>
        </a:prstGeom>
        <a:solidFill>
          <a:schemeClr val="accent2">
            <a:tint val="40000"/>
            <a:alpha val="90000"/>
            <a:hueOff val="-2036351"/>
            <a:satOff val="35937"/>
            <a:lumOff val="267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2036351"/>
              <a:satOff val="35937"/>
              <a:lumOff val="26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依本系規定修畢</a:t>
          </a:r>
          <a:r>
            <a:rPr lang="en-US" altLang="zh-TW" sz="1600" kern="1200" dirty="0" smtClean="0"/>
            <a:t>24</a:t>
          </a:r>
          <a:r>
            <a:rPr lang="zh-TW" altLang="en-US" sz="1600" kern="1200" dirty="0" smtClean="0"/>
            <a:t>學分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須於口試一個月前申請並交</a:t>
          </a:r>
          <a:r>
            <a:rPr lang="zh-TW" altLang="en-US" sz="1600" u="sng" kern="1200" dirty="0" smtClean="0"/>
            <a:t>論文完稿</a:t>
          </a:r>
          <a:endParaRPr lang="zh-TW" altLang="en-US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u="none" kern="1200" dirty="0" smtClean="0"/>
            <a:t>1091</a:t>
          </a:r>
          <a:r>
            <a:rPr lang="zh-TW" altLang="en-US" sz="1600" u="none" kern="1200" dirty="0" smtClean="0"/>
            <a:t>學期</a:t>
          </a:r>
          <a:r>
            <a:rPr lang="zh-TW" altLang="en-US" sz="1600" u="none" kern="1200" dirty="0" smtClean="0"/>
            <a:t>起</a:t>
          </a:r>
          <a:r>
            <a:rPr lang="en-US" altLang="zh-TW" sz="1600" u="none" kern="1200" dirty="0" smtClean="0"/>
            <a:t/>
          </a:r>
          <a:br>
            <a:rPr lang="en-US" altLang="zh-TW" sz="1600" u="none" kern="1200" dirty="0" smtClean="0"/>
          </a:br>
          <a:r>
            <a:rPr lang="zh-TW" altLang="en-US" sz="1600" u="none" kern="1200" dirty="0" smtClean="0"/>
            <a:t>考試委員需</a:t>
          </a:r>
          <a:r>
            <a:rPr lang="en-US" altLang="zh-TW" sz="1600" u="none" kern="1200" dirty="0" smtClean="0"/>
            <a:t>1/3</a:t>
          </a:r>
          <a:r>
            <a:rPr lang="zh-TW" altLang="en-US" sz="1600" u="none" kern="1200" dirty="0" smtClean="0"/>
            <a:t>為校外委員</a:t>
          </a:r>
          <a:r>
            <a:rPr lang="en-US" altLang="zh-TW" sz="1600" u="none" kern="1200" dirty="0" smtClean="0"/>
            <a:t>(</a:t>
          </a:r>
          <a:r>
            <a:rPr lang="zh-TW" altLang="en-US" sz="1600" u="none" kern="1200" dirty="0" smtClean="0"/>
            <a:t>外校指導教授視為校內委員</a:t>
          </a:r>
          <a:r>
            <a:rPr lang="en-US" altLang="zh-TW" sz="1600" u="none" kern="1200" dirty="0" smtClean="0"/>
            <a:t>)</a:t>
          </a:r>
          <a:endParaRPr lang="zh-TW" altLang="en-US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12/12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6/12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4335026" y="748017"/>
        <a:ext cx="1900807" cy="3566784"/>
      </dsp:txXfrm>
    </dsp:sp>
    <dsp:sp modelId="{F0720A01-15F3-4B12-BEFF-07A3519FAA19}">
      <dsp:nvSpPr>
        <dsp:cNvPr id="0" name=""/>
        <dsp:cNvSpPr/>
      </dsp:nvSpPr>
      <dsp:spPr>
        <a:xfrm>
          <a:off x="6503923" y="67353"/>
          <a:ext cx="1900807" cy="705917"/>
        </a:xfrm>
        <a:prstGeom prst="rect">
          <a:avLst/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19050" cap="flat" cmpd="sng" algn="ctr">
          <a:solidFill>
            <a:schemeClr val="accent2">
              <a:hueOff val="-1888395"/>
              <a:satOff val="35136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4.</a:t>
          </a:r>
          <a:r>
            <a:rPr lang="zh-TW" altLang="en-US" sz="1600" kern="1200" baseline="0" dirty="0" smtClean="0">
              <a:solidFill>
                <a:schemeClr val="tx1"/>
              </a:solidFill>
            </a:rPr>
            <a:t>通過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論文學位口試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6503923" y="67353"/>
        <a:ext cx="1900807" cy="705917"/>
      </dsp:txXfrm>
    </dsp:sp>
    <dsp:sp modelId="{1BD87207-5EFA-420C-AFE1-3239CBEA817C}">
      <dsp:nvSpPr>
        <dsp:cNvPr id="0" name=""/>
        <dsp:cNvSpPr/>
      </dsp:nvSpPr>
      <dsp:spPr>
        <a:xfrm>
          <a:off x="6503923" y="773270"/>
          <a:ext cx="1900807" cy="3566784"/>
        </a:xfrm>
        <a:prstGeom prst="rect">
          <a:avLst/>
        </a:prstGeom>
        <a:solidFill>
          <a:schemeClr val="accent2">
            <a:tint val="40000"/>
            <a:alpha val="90000"/>
            <a:hueOff val="-3054526"/>
            <a:satOff val="53905"/>
            <a:lumOff val="4014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3054526"/>
              <a:satOff val="53905"/>
              <a:lumOff val="40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校曆規定之學位考試截止日前完成口試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zh-TW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</a:t>
          </a:r>
          <a:r>
            <a:rPr lang="zh-TW" altLang="en-US" sz="1600" kern="1200" dirty="0" smtClean="0"/>
            <a:t>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1/12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7/12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6503923" y="773270"/>
        <a:ext cx="1900807" cy="35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0AFB1A6C-EF3D-450D-8D58-339A54ED39C2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C7D990C4-265F-41DD-8271-C8796BCCA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76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D8092B72-5BF3-4F82-8339-38D663D28CD2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3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8EE287C5-F12F-4C53-8704-61FECCB88F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53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4E4A08-BBA3-4FBC-85E9-FE7AAE76B247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32C7A-DAE9-4FA1-9270-CE027C6CD7AF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61604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論文提要及口試申請流程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</a:t>
            </a:r>
            <a:r>
              <a:rPr lang="en-US" altLang="zh-TW" dirty="0" smtClean="0"/>
              <a:t>112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en-US" sz="2800" dirty="0"/>
              <a:t>（僅供參考</a:t>
            </a:r>
            <a:r>
              <a:rPr lang="zh-TW" altLang="en-US" sz="2800" dirty="0" smtClean="0"/>
              <a:t>；論文提要可以提前一學</a:t>
            </a:r>
            <a:r>
              <a:rPr lang="zh-TW" altLang="en-US" sz="2800" dirty="0"/>
              <a:t>期</a:t>
            </a:r>
            <a:r>
              <a:rPr lang="zh-TW" altLang="en-US" sz="2800" dirty="0" smtClean="0"/>
              <a:t>完成）</a:t>
            </a:r>
            <a:endParaRPr lang="zh-TW" altLang="en-US" sz="280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29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1051</TotalTime>
  <Words>140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Calibri</vt:lpstr>
      <vt:lpstr>Candara</vt:lpstr>
      <vt:lpstr>Wingdings</vt:lpstr>
      <vt:lpstr>Wingdings 2</vt:lpstr>
      <vt:lpstr>格線</vt:lpstr>
      <vt:lpstr>論文提要及口試申請流程(以112學年為例) （僅供參考；論文提要可以提前一學期完成）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英美語文學系五年學、碩士修讀說明會</dc:title>
  <dc:creator>NCUENG_02</dc:creator>
  <cp:lastModifiedBy>User</cp:lastModifiedBy>
  <cp:revision>63</cp:revision>
  <cp:lastPrinted>2023-08-11T02:28:04Z</cp:lastPrinted>
  <dcterms:created xsi:type="dcterms:W3CDTF">2015-03-02T06:35:51Z</dcterms:created>
  <dcterms:modified xsi:type="dcterms:W3CDTF">2023-08-11T02:34:43Z</dcterms:modified>
</cp:coreProperties>
</file>