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99" r:id="rId1"/>
  </p:sldMasterIdLst>
  <p:notesMasterIdLst>
    <p:notesMasterId r:id="rId12"/>
  </p:notesMasterIdLst>
  <p:sldIdLst>
    <p:sldId id="256" r:id="rId2"/>
    <p:sldId id="258" r:id="rId3"/>
    <p:sldId id="303" r:id="rId4"/>
    <p:sldId id="264" r:id="rId5"/>
    <p:sldId id="280" r:id="rId6"/>
    <p:sldId id="350" r:id="rId7"/>
    <p:sldId id="269" r:id="rId8"/>
    <p:sldId id="266" r:id="rId9"/>
    <p:sldId id="257" r:id="rId10"/>
    <p:sldId id="305" r:id="rId11"/>
  </p:sldIdLst>
  <p:sldSz cx="9144000" cy="5143500" type="screen16x9"/>
  <p:notesSz cx="6858000" cy="9144000"/>
  <p:embeddedFontLst>
    <p:embeddedFont>
      <p:font typeface="Hammersmith One" panose="02020500000000000000" charset="0"/>
      <p:regular r:id="rId13"/>
    </p:embeddedFont>
    <p:embeddedFont>
      <p:font typeface="Roboto Condensed Light" panose="02020500000000000000" charset="0"/>
      <p:regular r:id="rId14"/>
      <p: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FB9030F-BF03-433B-A663-9D944297EF6D}">
  <a:tblStyle styleId="{1FB9030F-BF03-433B-A663-9D944297EF6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8945277-A5DB-4B2B-BD62-0D4D5B768AA9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E7E7"/>
          </a:solidFill>
        </a:fill>
      </a:tcStyle>
    </a:wholeTbl>
    <a:band1H>
      <a:tcTxStyle/>
      <a:tcStyle>
        <a:tcBdr/>
        <a:fill>
          <a:solidFill>
            <a:srgbClr val="E8CC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CC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4489987-3175-4DBA-8E41-960D5C3A65B2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3"/>
          </a:solidFill>
        </a:fill>
      </a:tcStyle>
    </a:wholeTbl>
    <a:band1H>
      <a:tcTxStyle/>
      <a:tcStyle>
        <a:tcBdr/>
        <a:fill>
          <a:solidFill>
            <a:srgbClr val="CBD7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7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ECEF45B-17D6-4606-8023-0D0E11DF4E94}" styleName="Table_3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8"/>
          </a:solidFill>
        </a:fill>
      </a:tcStyle>
    </a:wholeTbl>
    <a:band1H>
      <a:tcTxStyle/>
      <a:tcStyle>
        <a:tcBdr/>
        <a:fill>
          <a:solidFill>
            <a:srgbClr val="CECBC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BC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C8D0B0F-EEC7-4B93-98E7-4FC9311EDD0D}" styleName="Table_4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ED"/>
          </a:solidFill>
        </a:fill>
      </a:tcStyle>
    </a:wholeTbl>
    <a:band1H>
      <a:tcTxStyle/>
      <a:tcStyle>
        <a:tcBdr/>
        <a:fill>
          <a:solidFill>
            <a:srgbClr val="CADF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F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C6F838E-F0C0-4B91-8DC2-A5D6E467C8BB}" styleName="Table_5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FE6"/>
          </a:solidFill>
        </a:fill>
      </a:tcStyle>
    </a:wholeTbl>
    <a:band1H>
      <a:tcTxStyle/>
      <a:tcStyle>
        <a:tcBdr/>
        <a:fill>
          <a:solidFill>
            <a:srgbClr val="FAD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D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11"/>
    <p:restoredTop sz="94856"/>
  </p:normalViewPr>
  <p:slideViewPr>
    <p:cSldViewPr snapToGrid="0">
      <p:cViewPr varScale="1">
        <p:scale>
          <a:sx n="110" d="100"/>
          <a:sy n="110" d="100"/>
        </p:scale>
        <p:origin x="62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8" name="Google Shape;13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8" name="Google Shape;2318;gc6a01074ef_0_20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9" name="Google Shape;2319;gc6a01074ef_0_20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9" name="Google Shape;1329;gc6a01074ef_0_179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0" name="Google Shape;1330;gc6a01074ef_0_179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" name="Google Shape;2252;gc6a01074ef_0_20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3" name="Google Shape;2253;gc6a01074ef_0_20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Google Shape;1385;gc33250489b_0_2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6" name="Google Shape;1386;gc33250489b_0_2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5" name="Google Shape;1785;gc6a01074ef_0_189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6" name="Google Shape;1786;gc6a01074ef_0_189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5" name="Google Shape;1785;gc6a01074ef_0_189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6" name="Google Shape;1786;gc6a01074ef_0_189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2870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1" name="Google Shape;1411;gc6a01074ef_0_179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2" name="Google Shape;1412;gc6a01074ef_0_179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9" name="Google Shape;1399;gc72ba98ae8_1_4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0" name="Google Shape;1400;gc72ba98ae8_1_4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3" name="Google Shape;1323;gc6a01074ef_0_179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4" name="Google Shape;1324;gc6a01074ef_0_179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4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 flipH="1">
            <a:off x="-1411582" y="-1157400"/>
            <a:ext cx="4436782" cy="3714342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062825" y="3370500"/>
            <a:ext cx="775608" cy="1012954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605425" y="342175"/>
            <a:ext cx="2052600" cy="205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6412578" y="-640069"/>
            <a:ext cx="1962482" cy="1953284"/>
            <a:chOff x="386328" y="2672681"/>
            <a:chExt cx="1962482" cy="1953284"/>
          </a:xfrm>
        </p:grpSpPr>
        <p:sp>
          <p:nvSpPr>
            <p:cNvPr id="13" name="Google Shape;13;p2"/>
            <p:cNvSpPr/>
            <p:nvPr/>
          </p:nvSpPr>
          <p:spPr>
            <a:xfrm>
              <a:off x="602590" y="3031586"/>
              <a:ext cx="2321" cy="2364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86328" y="2672681"/>
              <a:ext cx="1962482" cy="1953284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95817" y="2846396"/>
              <a:ext cx="10401" cy="808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06269" y="2679600"/>
              <a:ext cx="308321" cy="260014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4642" y="2672681"/>
              <a:ext cx="309481" cy="266933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4131" y="2785411"/>
              <a:ext cx="117372" cy="69065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874810" y="2808447"/>
              <a:ext cx="6962" cy="131167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51868" y="3289279"/>
              <a:ext cx="2364" cy="4642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16292" y="3153513"/>
              <a:ext cx="88620" cy="55269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4963" y="2940732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13335" y="2940732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522825" y="2940732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931197" y="2975243"/>
              <a:ext cx="308321" cy="317518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89766" y="3559565"/>
              <a:ext cx="8080" cy="10401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97897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06269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14642" y="3303075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724131" y="3301915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132503" y="3301915"/>
              <a:ext cx="207109" cy="353189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5525" y="3644703"/>
              <a:ext cx="209386" cy="35202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04963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113335" y="3644703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522825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931197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39569" y="3728681"/>
              <a:ext cx="6919" cy="10401"/>
            </a:xfrm>
            <a:custGeom>
              <a:avLst/>
              <a:gdLst/>
              <a:ahLst/>
              <a:cxnLst/>
              <a:rect l="l" t="t" r="r" b="b"/>
              <a:pathLst>
                <a:path w="161" h="242" extrusionOk="0">
                  <a:moveTo>
                    <a:pt x="81" y="1"/>
                  </a:moveTo>
                  <a:lnTo>
                    <a:pt x="0" y="161"/>
                  </a:lnTo>
                  <a:lnTo>
                    <a:pt x="134" y="241"/>
                  </a:lnTo>
                  <a:cubicBezTo>
                    <a:pt x="134" y="161"/>
                    <a:pt x="134" y="108"/>
                    <a:pt x="161" y="27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97897" y="4010528"/>
              <a:ext cx="308321" cy="314080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906269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314642" y="4010528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724131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132503" y="4095623"/>
              <a:ext cx="84021" cy="52948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90153" y="4437294"/>
              <a:ext cx="123131" cy="73663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5642" y="4352156"/>
              <a:ext cx="6962" cy="139247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113335" y="4352156"/>
              <a:ext cx="309481" cy="273810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22825" y="4352156"/>
              <a:ext cx="308321" cy="26577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31197" y="4437294"/>
              <a:ext cx="13839" cy="10401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2"/>
          <p:cNvSpPr/>
          <p:nvPr/>
        </p:nvSpPr>
        <p:spPr>
          <a:xfrm>
            <a:off x="-125" y="4599425"/>
            <a:ext cx="9144321" cy="595550"/>
          </a:xfrm>
          <a:custGeom>
            <a:avLst/>
            <a:gdLst/>
            <a:ahLst/>
            <a:cxnLst/>
            <a:rect l="l" t="t" r="r" b="b"/>
            <a:pathLst>
              <a:path w="287196" h="23822" extrusionOk="0">
                <a:moveTo>
                  <a:pt x="1" y="0"/>
                </a:moveTo>
                <a:lnTo>
                  <a:pt x="1" y="23822"/>
                </a:lnTo>
                <a:lnTo>
                  <a:pt x="287196" y="23822"/>
                </a:lnTo>
                <a:lnTo>
                  <a:pt x="287196" y="0"/>
                </a:lnTo>
                <a:close/>
              </a:path>
            </a:pathLst>
          </a:custGeom>
          <a:solidFill>
            <a:srgbClr val="C8A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500" b="1">
                <a:solidFill>
                  <a:srgbClr val="80686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ubTitle" idx="1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>
                <a:latin typeface="Manjari"/>
                <a:ea typeface="Manjari"/>
                <a:cs typeface="Manjari"/>
                <a:sym typeface="Manja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3"/>
          <p:cNvSpPr/>
          <p:nvPr/>
        </p:nvSpPr>
        <p:spPr>
          <a:xfrm>
            <a:off x="6710333" y="1328994"/>
            <a:ext cx="2375400" cy="2375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" name="Google Shape;53;p3"/>
          <p:cNvGrpSpPr/>
          <p:nvPr/>
        </p:nvGrpSpPr>
        <p:grpSpPr>
          <a:xfrm>
            <a:off x="6352643" y="607781"/>
            <a:ext cx="2270935" cy="2260334"/>
            <a:chOff x="6762468" y="1386456"/>
            <a:chExt cx="2270935" cy="2260334"/>
          </a:xfrm>
        </p:grpSpPr>
        <p:sp>
          <p:nvSpPr>
            <p:cNvPr id="54" name="Google Shape;54;p3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3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3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3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3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3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3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3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" name="Google Shape;87;p3"/>
          <p:cNvSpPr/>
          <p:nvPr/>
        </p:nvSpPr>
        <p:spPr>
          <a:xfrm rot="8100000">
            <a:off x="402124" y="-935267"/>
            <a:ext cx="1938844" cy="3305623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3"/>
          <p:cNvSpPr/>
          <p:nvPr/>
        </p:nvSpPr>
        <p:spPr>
          <a:xfrm>
            <a:off x="641525" y="2945026"/>
            <a:ext cx="1460036" cy="1906827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90" name="Google Shape;90;p3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/>
          <p:nvPr/>
        </p:nvSpPr>
        <p:spPr>
          <a:xfrm rot="-1762095" flipH="1">
            <a:off x="-645480" y="2383695"/>
            <a:ext cx="2540453" cy="3781447"/>
          </a:xfrm>
          <a:custGeom>
            <a:avLst/>
            <a:gdLst/>
            <a:ahLst/>
            <a:cxnLst/>
            <a:rect l="l" t="t" r="r" b="b"/>
            <a:pathLst>
              <a:path w="142469" h="136664" extrusionOk="0">
                <a:moveTo>
                  <a:pt x="97052" y="0"/>
                </a:moveTo>
                <a:cubicBezTo>
                  <a:pt x="94985" y="0"/>
                  <a:pt x="92658" y="685"/>
                  <a:pt x="89955" y="2065"/>
                </a:cubicBezTo>
                <a:cubicBezTo>
                  <a:pt x="76197" y="9104"/>
                  <a:pt x="81149" y="14564"/>
                  <a:pt x="82755" y="40634"/>
                </a:cubicBezTo>
                <a:cubicBezTo>
                  <a:pt x="85458" y="83646"/>
                  <a:pt x="12896" y="58112"/>
                  <a:pt x="4519" y="103881"/>
                </a:cubicBezTo>
                <a:cubicBezTo>
                  <a:pt x="0" y="128495"/>
                  <a:pt x="10558" y="136664"/>
                  <a:pt x="39417" y="136664"/>
                </a:cubicBezTo>
                <a:cubicBezTo>
                  <a:pt x="47997" y="136664"/>
                  <a:pt x="58195" y="135942"/>
                  <a:pt x="70095" y="134715"/>
                </a:cubicBezTo>
                <a:cubicBezTo>
                  <a:pt x="122047" y="129389"/>
                  <a:pt x="142469" y="101392"/>
                  <a:pt x="125767" y="56907"/>
                </a:cubicBezTo>
                <a:cubicBezTo>
                  <a:pt x="111706" y="19432"/>
                  <a:pt x="108060" y="0"/>
                  <a:pt x="9705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4"/>
          <p:cNvSpPr/>
          <p:nvPr/>
        </p:nvSpPr>
        <p:spPr>
          <a:xfrm>
            <a:off x="8139625" y="1901675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"/>
          <p:cNvSpPr txBox="1">
            <a:spLocks noGrp="1"/>
          </p:cNvSpPr>
          <p:nvPr>
            <p:ph type="body" idx="1"/>
          </p:nvPr>
        </p:nvSpPr>
        <p:spPr>
          <a:xfrm>
            <a:off x="713250" y="115247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AutoNum type="arabicPeriod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  <p:sp>
        <p:nvSpPr>
          <p:cNvPr id="95" name="Google Shape;95;p4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11"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26"/>
          <p:cNvSpPr/>
          <p:nvPr/>
        </p:nvSpPr>
        <p:spPr>
          <a:xfrm rot="-8234214" flipH="1">
            <a:off x="6462164" y="-167221"/>
            <a:ext cx="4162685" cy="2560997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5" name="Google Shape;635;p26"/>
          <p:cNvSpPr/>
          <p:nvPr/>
        </p:nvSpPr>
        <p:spPr>
          <a:xfrm rot="672094">
            <a:off x="-1833836" y="1849763"/>
            <a:ext cx="4680680" cy="4251900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6" name="Google Shape;636;p26"/>
          <p:cNvSpPr/>
          <p:nvPr/>
        </p:nvSpPr>
        <p:spPr>
          <a:xfrm>
            <a:off x="8042975" y="3533675"/>
            <a:ext cx="775608" cy="1012954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rgbClr val="A0A29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7" name="Google Shape;637;p26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6"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34"/>
          <p:cNvSpPr/>
          <p:nvPr/>
        </p:nvSpPr>
        <p:spPr>
          <a:xfrm rot="-2187687">
            <a:off x="6997415" y="2824325"/>
            <a:ext cx="1938838" cy="3305612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2" name="Google Shape;742;p34"/>
          <p:cNvSpPr/>
          <p:nvPr/>
        </p:nvSpPr>
        <p:spPr>
          <a:xfrm rot="1855510">
            <a:off x="2523490" y="193756"/>
            <a:ext cx="4979106" cy="4104445"/>
          </a:xfrm>
          <a:custGeom>
            <a:avLst/>
            <a:gdLst/>
            <a:ahLst/>
            <a:cxnLst/>
            <a:rect l="l" t="t" r="r" b="b"/>
            <a:pathLst>
              <a:path w="59243" h="48836" extrusionOk="0">
                <a:moveTo>
                  <a:pt x="27153" y="9007"/>
                </a:moveTo>
                <a:cubicBezTo>
                  <a:pt x="33591" y="9007"/>
                  <a:pt x="31990" y="9240"/>
                  <a:pt x="38094" y="5071"/>
                </a:cubicBezTo>
                <a:cubicBezTo>
                  <a:pt x="44232" y="901"/>
                  <a:pt x="51737" y="0"/>
                  <a:pt x="55473" y="5071"/>
                </a:cubicBezTo>
                <a:cubicBezTo>
                  <a:pt x="59243" y="10108"/>
                  <a:pt x="46800" y="16346"/>
                  <a:pt x="46767" y="22483"/>
                </a:cubicBezTo>
                <a:cubicBezTo>
                  <a:pt x="46734" y="28621"/>
                  <a:pt x="48768" y="48835"/>
                  <a:pt x="28354" y="48835"/>
                </a:cubicBezTo>
                <a:cubicBezTo>
                  <a:pt x="7939" y="48835"/>
                  <a:pt x="0" y="22583"/>
                  <a:pt x="8973" y="14011"/>
                </a:cubicBezTo>
                <a:cubicBezTo>
                  <a:pt x="17946" y="5471"/>
                  <a:pt x="20715" y="9007"/>
                  <a:pt x="27153" y="90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p34"/>
          <p:cNvSpPr/>
          <p:nvPr/>
        </p:nvSpPr>
        <p:spPr>
          <a:xfrm rot="10800000" flipH="1">
            <a:off x="242450" y="2888462"/>
            <a:ext cx="1774800" cy="1774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44" name="Google Shape;744;p34"/>
          <p:cNvGrpSpPr/>
          <p:nvPr/>
        </p:nvGrpSpPr>
        <p:grpSpPr>
          <a:xfrm rot="10800000" flipH="1">
            <a:off x="955516" y="2266845"/>
            <a:ext cx="1696762" cy="1688828"/>
            <a:chOff x="2414491" y="671177"/>
            <a:chExt cx="1830972" cy="1822411"/>
          </a:xfrm>
        </p:grpSpPr>
        <p:sp>
          <p:nvSpPr>
            <p:cNvPr id="745" name="Google Shape;745;p34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4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4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4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4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4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4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4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4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4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4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4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4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4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4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4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4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4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4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4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4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4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4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4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4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4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4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4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4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4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4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4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4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4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9" name="Google Shape;779;p34"/>
          <p:cNvSpPr/>
          <p:nvPr/>
        </p:nvSpPr>
        <p:spPr>
          <a:xfrm rot="-7977683">
            <a:off x="6033949" y="548625"/>
            <a:ext cx="1554661" cy="149174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34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81" name="Google Shape;781;p34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">
    <p:spTree>
      <p:nvGrpSpPr>
        <p:cNvPr id="1" name="Shape 1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7" name="Google Shape;1227;p49"/>
          <p:cNvGrpSpPr/>
          <p:nvPr/>
        </p:nvGrpSpPr>
        <p:grpSpPr>
          <a:xfrm>
            <a:off x="5" y="-80449"/>
            <a:ext cx="2277317" cy="5304377"/>
            <a:chOff x="224725" y="566950"/>
            <a:chExt cx="1850875" cy="4311100"/>
          </a:xfrm>
        </p:grpSpPr>
        <p:sp>
          <p:nvSpPr>
            <p:cNvPr id="1228" name="Google Shape;1228;p49"/>
            <p:cNvSpPr/>
            <p:nvPr/>
          </p:nvSpPr>
          <p:spPr>
            <a:xfrm>
              <a:off x="1914975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45" y="15394"/>
                    <a:pt x="2945" y="15447"/>
                    <a:pt x="2945" y="15501"/>
                  </a:cubicBezTo>
                  <a:cubicBezTo>
                    <a:pt x="2998" y="17321"/>
                    <a:pt x="1848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316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45" y="35762"/>
                  </a:cubicBezTo>
                  <a:cubicBezTo>
                    <a:pt x="3106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1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6" y="78427"/>
                    <a:pt x="3186" y="76366"/>
                  </a:cubicBezTo>
                  <a:cubicBezTo>
                    <a:pt x="5166" y="75322"/>
                    <a:pt x="6424" y="73314"/>
                    <a:pt x="6424" y="71066"/>
                  </a:cubicBezTo>
                  <a:cubicBezTo>
                    <a:pt x="6424" y="68818"/>
                    <a:pt x="5166" y="66784"/>
                    <a:pt x="3186" y="65766"/>
                  </a:cubicBezTo>
                  <a:cubicBezTo>
                    <a:pt x="3106" y="63786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104"/>
                  </a:cubicBezTo>
                  <a:cubicBezTo>
                    <a:pt x="5166" y="55060"/>
                    <a:pt x="6424" y="53053"/>
                    <a:pt x="6424" y="50804"/>
                  </a:cubicBezTo>
                  <a:cubicBezTo>
                    <a:pt x="6424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66" y="26260"/>
                    <a:pt x="3186" y="25243"/>
                  </a:cubicBezTo>
                  <a:cubicBezTo>
                    <a:pt x="3106" y="23236"/>
                    <a:pt x="2062" y="21443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66" y="14537"/>
                    <a:pt x="6424" y="12503"/>
                    <a:pt x="6424" y="10255"/>
                  </a:cubicBezTo>
                  <a:cubicBezTo>
                    <a:pt x="6424" y="8033"/>
                    <a:pt x="5166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49"/>
            <p:cNvSpPr/>
            <p:nvPr/>
          </p:nvSpPr>
          <p:spPr>
            <a:xfrm>
              <a:off x="1761075" y="8188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49" y="1"/>
                  </a:moveTo>
                  <a:cubicBezTo>
                    <a:pt x="110" y="1"/>
                    <a:pt x="71" y="20"/>
                    <a:pt x="54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1" y="231"/>
                  </a:cubicBezTo>
                  <a:cubicBezTo>
                    <a:pt x="1821" y="1248"/>
                    <a:pt x="2972" y="3175"/>
                    <a:pt x="2945" y="5022"/>
                  </a:cubicBezTo>
                  <a:cubicBezTo>
                    <a:pt x="2945" y="5076"/>
                    <a:pt x="2972" y="5129"/>
                    <a:pt x="2998" y="5156"/>
                  </a:cubicBezTo>
                  <a:cubicBezTo>
                    <a:pt x="4952" y="6119"/>
                    <a:pt x="6183" y="8073"/>
                    <a:pt x="6183" y="10268"/>
                  </a:cubicBezTo>
                  <a:cubicBezTo>
                    <a:pt x="6183" y="12436"/>
                    <a:pt x="4952" y="14390"/>
                    <a:pt x="2998" y="15354"/>
                  </a:cubicBezTo>
                  <a:cubicBezTo>
                    <a:pt x="2972" y="15380"/>
                    <a:pt x="2945" y="15461"/>
                    <a:pt x="2945" y="15487"/>
                  </a:cubicBezTo>
                  <a:cubicBezTo>
                    <a:pt x="2998" y="17334"/>
                    <a:pt x="1847" y="19235"/>
                    <a:pt x="108" y="20278"/>
                  </a:cubicBezTo>
                  <a:cubicBezTo>
                    <a:pt x="81" y="20278"/>
                    <a:pt x="27" y="20305"/>
                    <a:pt x="27" y="20359"/>
                  </a:cubicBezTo>
                  <a:cubicBezTo>
                    <a:pt x="27" y="20412"/>
                    <a:pt x="27" y="20466"/>
                    <a:pt x="81" y="20493"/>
                  </a:cubicBezTo>
                  <a:cubicBezTo>
                    <a:pt x="1821" y="21510"/>
                    <a:pt x="2891" y="23303"/>
                    <a:pt x="2945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83" y="28362"/>
                    <a:pt x="6183" y="30530"/>
                  </a:cubicBezTo>
                  <a:cubicBezTo>
                    <a:pt x="6183" y="32698"/>
                    <a:pt x="4952" y="34652"/>
                    <a:pt x="2998" y="35642"/>
                  </a:cubicBezTo>
                  <a:cubicBezTo>
                    <a:pt x="2972" y="35642"/>
                    <a:pt x="2945" y="35695"/>
                    <a:pt x="2945" y="35749"/>
                  </a:cubicBezTo>
                  <a:cubicBezTo>
                    <a:pt x="3105" y="37837"/>
                    <a:pt x="1633" y="39630"/>
                    <a:pt x="108" y="40540"/>
                  </a:cubicBezTo>
                  <a:cubicBezTo>
                    <a:pt x="81" y="40540"/>
                    <a:pt x="27" y="40594"/>
                    <a:pt x="27" y="40620"/>
                  </a:cubicBezTo>
                  <a:cubicBezTo>
                    <a:pt x="27" y="40674"/>
                    <a:pt x="27" y="40727"/>
                    <a:pt x="81" y="40754"/>
                  </a:cubicBezTo>
                  <a:cubicBezTo>
                    <a:pt x="1821" y="41771"/>
                    <a:pt x="2945" y="43645"/>
                    <a:pt x="2945" y="45545"/>
                  </a:cubicBezTo>
                  <a:cubicBezTo>
                    <a:pt x="2945" y="45545"/>
                    <a:pt x="2945" y="45545"/>
                    <a:pt x="2945" y="45572"/>
                  </a:cubicBezTo>
                  <a:cubicBezTo>
                    <a:pt x="2945" y="45626"/>
                    <a:pt x="2972" y="45652"/>
                    <a:pt x="2998" y="45679"/>
                  </a:cubicBezTo>
                  <a:cubicBezTo>
                    <a:pt x="4952" y="46669"/>
                    <a:pt x="6183" y="48623"/>
                    <a:pt x="6183" y="50791"/>
                  </a:cubicBezTo>
                  <a:cubicBezTo>
                    <a:pt x="6183" y="52959"/>
                    <a:pt x="4952" y="54913"/>
                    <a:pt x="2998" y="55904"/>
                  </a:cubicBezTo>
                  <a:cubicBezTo>
                    <a:pt x="2972" y="55930"/>
                    <a:pt x="2945" y="55957"/>
                    <a:pt x="2945" y="56011"/>
                  </a:cubicBezTo>
                  <a:cubicBezTo>
                    <a:pt x="2891" y="57991"/>
                    <a:pt x="1847" y="59785"/>
                    <a:pt x="108" y="60802"/>
                  </a:cubicBezTo>
                  <a:cubicBezTo>
                    <a:pt x="81" y="60828"/>
                    <a:pt x="27" y="60855"/>
                    <a:pt x="27" y="60882"/>
                  </a:cubicBezTo>
                  <a:cubicBezTo>
                    <a:pt x="27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45" y="65834"/>
                  </a:cubicBezTo>
                  <a:cubicBezTo>
                    <a:pt x="2945" y="65887"/>
                    <a:pt x="2972" y="65914"/>
                    <a:pt x="2998" y="65941"/>
                  </a:cubicBezTo>
                  <a:cubicBezTo>
                    <a:pt x="4952" y="66931"/>
                    <a:pt x="6183" y="68885"/>
                    <a:pt x="6183" y="71053"/>
                  </a:cubicBezTo>
                  <a:cubicBezTo>
                    <a:pt x="6183" y="73221"/>
                    <a:pt x="4952" y="75175"/>
                    <a:pt x="2998" y="76165"/>
                  </a:cubicBezTo>
                  <a:cubicBezTo>
                    <a:pt x="2972" y="76192"/>
                    <a:pt x="2945" y="76219"/>
                    <a:pt x="2945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54" y="81251"/>
                  </a:cubicBezTo>
                  <a:cubicBezTo>
                    <a:pt x="74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5" y="81304"/>
                  </a:cubicBezTo>
                  <a:cubicBezTo>
                    <a:pt x="2008" y="80260"/>
                    <a:pt x="3105" y="78413"/>
                    <a:pt x="3186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6" y="65753"/>
                  </a:cubicBezTo>
                  <a:cubicBezTo>
                    <a:pt x="3132" y="63773"/>
                    <a:pt x="2088" y="61979"/>
                    <a:pt x="402" y="60909"/>
                  </a:cubicBezTo>
                  <a:cubicBezTo>
                    <a:pt x="2088" y="59865"/>
                    <a:pt x="3132" y="58072"/>
                    <a:pt x="3186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6" y="45492"/>
                  </a:cubicBezTo>
                  <a:cubicBezTo>
                    <a:pt x="3186" y="43591"/>
                    <a:pt x="2088" y="41718"/>
                    <a:pt x="402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6" y="25230"/>
                  </a:cubicBezTo>
                  <a:cubicBezTo>
                    <a:pt x="3105" y="23223"/>
                    <a:pt x="2062" y="21429"/>
                    <a:pt x="402" y="20386"/>
                  </a:cubicBezTo>
                  <a:cubicBezTo>
                    <a:pt x="2115" y="19315"/>
                    <a:pt x="3212" y="17415"/>
                    <a:pt x="3186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2008" y="1061"/>
                    <a:pt x="215" y="17"/>
                  </a:cubicBezTo>
                  <a:cubicBezTo>
                    <a:pt x="195" y="7"/>
                    <a:pt x="172" y="1"/>
                    <a:pt x="14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49"/>
            <p:cNvSpPr/>
            <p:nvPr/>
          </p:nvSpPr>
          <p:spPr>
            <a:xfrm>
              <a:off x="1607850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71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0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0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64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64" y="78266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44" y="81297"/>
                    <a:pt x="81" y="81320"/>
                    <a:pt x="119" y="81320"/>
                  </a:cubicBezTo>
                  <a:cubicBezTo>
                    <a:pt x="143" y="81320"/>
                    <a:pt x="167" y="81311"/>
                    <a:pt x="188" y="81290"/>
                  </a:cubicBezTo>
                  <a:cubicBezTo>
                    <a:pt x="1981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723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61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49"/>
            <p:cNvSpPr/>
            <p:nvPr/>
          </p:nvSpPr>
          <p:spPr>
            <a:xfrm>
              <a:off x="1453950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36" y="1"/>
                  </a:moveTo>
                  <a:cubicBezTo>
                    <a:pt x="95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27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34"/>
                    <a:pt x="2944" y="15487"/>
                  </a:cubicBezTo>
                  <a:cubicBezTo>
                    <a:pt x="2944" y="15514"/>
                    <a:pt x="2944" y="15568"/>
                    <a:pt x="2944" y="15595"/>
                  </a:cubicBezTo>
                  <a:cubicBezTo>
                    <a:pt x="2944" y="17415"/>
                    <a:pt x="1820" y="19261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44" y="35642"/>
                    <a:pt x="2918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72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27" y="81251"/>
                  </a:cubicBezTo>
                  <a:cubicBezTo>
                    <a:pt x="66" y="81290"/>
                    <a:pt x="120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66" y="75309"/>
                    <a:pt x="6424" y="73301"/>
                    <a:pt x="6424" y="71053"/>
                  </a:cubicBezTo>
                  <a:cubicBezTo>
                    <a:pt x="6424" y="68805"/>
                    <a:pt x="5166" y="66797"/>
                    <a:pt x="3185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85" y="56091"/>
                  </a:cubicBezTo>
                  <a:cubicBezTo>
                    <a:pt x="5166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66" y="26247"/>
                    <a:pt x="3185" y="25230"/>
                  </a:cubicBezTo>
                  <a:cubicBezTo>
                    <a:pt x="3105" y="23223"/>
                    <a:pt x="2061" y="21429"/>
                    <a:pt x="375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cubicBezTo>
                    <a:pt x="3185" y="3041"/>
                    <a:pt x="2008" y="1061"/>
                    <a:pt x="214" y="17"/>
                  </a:cubicBezTo>
                  <a:cubicBezTo>
                    <a:pt x="185" y="7"/>
                    <a:pt x="159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49"/>
            <p:cNvSpPr/>
            <p:nvPr/>
          </p:nvSpPr>
          <p:spPr>
            <a:xfrm>
              <a:off x="1300050" y="566950"/>
              <a:ext cx="160600" cy="2033000"/>
            </a:xfrm>
            <a:custGeom>
              <a:avLst/>
              <a:gdLst/>
              <a:ahLst/>
              <a:cxnLst/>
              <a:rect l="l" t="t" r="r" b="b"/>
              <a:pathLst>
                <a:path w="6424" h="81320" extrusionOk="0">
                  <a:moveTo>
                    <a:pt x="146" y="1"/>
                  </a:moveTo>
                  <a:cubicBezTo>
                    <a:pt x="107" y="1"/>
                    <a:pt x="70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61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3025" y="5169"/>
                  </a:cubicBezTo>
                  <a:cubicBezTo>
                    <a:pt x="4952" y="6133"/>
                    <a:pt x="6183" y="8086"/>
                    <a:pt x="6183" y="10255"/>
                  </a:cubicBezTo>
                  <a:cubicBezTo>
                    <a:pt x="6183" y="12449"/>
                    <a:pt x="4952" y="14403"/>
                    <a:pt x="3025" y="15367"/>
                  </a:cubicBezTo>
                  <a:cubicBezTo>
                    <a:pt x="2971" y="15394"/>
                    <a:pt x="2944" y="15447"/>
                    <a:pt x="2944" y="15501"/>
                  </a:cubicBezTo>
                  <a:cubicBezTo>
                    <a:pt x="2998" y="17321"/>
                    <a:pt x="1847" y="19248"/>
                    <a:pt x="107" y="20292"/>
                  </a:cubicBezTo>
                  <a:cubicBezTo>
                    <a:pt x="80" y="20292"/>
                    <a:pt x="54" y="20318"/>
                    <a:pt x="27" y="20372"/>
                  </a:cubicBezTo>
                  <a:cubicBezTo>
                    <a:pt x="27" y="20425"/>
                    <a:pt x="27" y="20479"/>
                    <a:pt x="80" y="20506"/>
                  </a:cubicBezTo>
                  <a:cubicBezTo>
                    <a:pt x="1820" y="21496"/>
                    <a:pt x="2891" y="23316"/>
                    <a:pt x="2944" y="25324"/>
                  </a:cubicBezTo>
                  <a:cubicBezTo>
                    <a:pt x="2944" y="25350"/>
                    <a:pt x="2971" y="25404"/>
                    <a:pt x="3025" y="25431"/>
                  </a:cubicBezTo>
                  <a:cubicBezTo>
                    <a:pt x="4952" y="26394"/>
                    <a:pt x="6183" y="28348"/>
                    <a:pt x="6183" y="30543"/>
                  </a:cubicBezTo>
                  <a:cubicBezTo>
                    <a:pt x="6183" y="32711"/>
                    <a:pt x="4952" y="34665"/>
                    <a:pt x="3025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53"/>
                  </a:cubicBezTo>
                  <a:cubicBezTo>
                    <a:pt x="80" y="40553"/>
                    <a:pt x="54" y="40580"/>
                    <a:pt x="27" y="40633"/>
                  </a:cubicBezTo>
                  <a:cubicBezTo>
                    <a:pt x="27" y="40687"/>
                    <a:pt x="27" y="40741"/>
                    <a:pt x="80" y="40767"/>
                  </a:cubicBezTo>
                  <a:cubicBezTo>
                    <a:pt x="1820" y="41784"/>
                    <a:pt x="2944" y="43658"/>
                    <a:pt x="2944" y="45532"/>
                  </a:cubicBezTo>
                  <a:cubicBezTo>
                    <a:pt x="2944" y="45558"/>
                    <a:pt x="2944" y="45558"/>
                    <a:pt x="2944" y="45585"/>
                  </a:cubicBezTo>
                  <a:cubicBezTo>
                    <a:pt x="2944" y="45612"/>
                    <a:pt x="2971" y="45665"/>
                    <a:pt x="3025" y="45692"/>
                  </a:cubicBezTo>
                  <a:cubicBezTo>
                    <a:pt x="4952" y="46656"/>
                    <a:pt x="6183" y="48636"/>
                    <a:pt x="6183" y="50804"/>
                  </a:cubicBezTo>
                  <a:cubicBezTo>
                    <a:pt x="6183" y="52972"/>
                    <a:pt x="4952" y="54926"/>
                    <a:pt x="3025" y="55917"/>
                  </a:cubicBezTo>
                  <a:cubicBezTo>
                    <a:pt x="2971" y="55917"/>
                    <a:pt x="2944" y="55970"/>
                    <a:pt x="2944" y="56024"/>
                  </a:cubicBezTo>
                  <a:cubicBezTo>
                    <a:pt x="2891" y="58004"/>
                    <a:pt x="1847" y="59798"/>
                    <a:pt x="107" y="60815"/>
                  </a:cubicBezTo>
                  <a:cubicBezTo>
                    <a:pt x="80" y="60815"/>
                    <a:pt x="54" y="60868"/>
                    <a:pt x="27" y="60895"/>
                  </a:cubicBezTo>
                  <a:cubicBezTo>
                    <a:pt x="27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900"/>
                    <a:pt x="2971" y="65927"/>
                    <a:pt x="3025" y="65954"/>
                  </a:cubicBezTo>
                  <a:cubicBezTo>
                    <a:pt x="4952" y="66944"/>
                    <a:pt x="6183" y="68898"/>
                    <a:pt x="6183" y="71066"/>
                  </a:cubicBezTo>
                  <a:cubicBezTo>
                    <a:pt x="6183" y="73234"/>
                    <a:pt x="4952" y="75188"/>
                    <a:pt x="3025" y="76178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86"/>
                    <a:pt x="80" y="81076"/>
                  </a:cubicBezTo>
                  <a:cubicBezTo>
                    <a:pt x="27" y="81130"/>
                    <a:pt x="0" y="81183"/>
                    <a:pt x="54" y="81264"/>
                  </a:cubicBezTo>
                  <a:cubicBezTo>
                    <a:pt x="70" y="81297"/>
                    <a:pt x="107" y="81320"/>
                    <a:pt x="146" y="81320"/>
                  </a:cubicBezTo>
                  <a:cubicBezTo>
                    <a:pt x="169" y="81320"/>
                    <a:pt x="194" y="81311"/>
                    <a:pt x="214" y="81290"/>
                  </a:cubicBezTo>
                  <a:cubicBezTo>
                    <a:pt x="2007" y="80273"/>
                    <a:pt x="3105" y="78427"/>
                    <a:pt x="3185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5" y="65766"/>
                  </a:cubicBezTo>
                  <a:cubicBezTo>
                    <a:pt x="3132" y="63786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5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27" y="39723"/>
                    <a:pt x="3319" y="37903"/>
                    <a:pt x="3212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5" y="25243"/>
                  </a:cubicBezTo>
                  <a:cubicBezTo>
                    <a:pt x="3105" y="23236"/>
                    <a:pt x="2061" y="21443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608"/>
                    <a:pt x="3185" y="15581"/>
                    <a:pt x="3185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2007" y="1074"/>
                    <a:pt x="214" y="30"/>
                  </a:cubicBezTo>
                  <a:cubicBezTo>
                    <a:pt x="194" y="10"/>
                    <a:pt x="169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49"/>
            <p:cNvSpPr/>
            <p:nvPr/>
          </p:nvSpPr>
          <p:spPr>
            <a:xfrm>
              <a:off x="1146800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3" y="1"/>
                  </a:moveTo>
                  <a:cubicBezTo>
                    <a:pt x="83" y="1"/>
                    <a:pt x="44" y="20"/>
                    <a:pt x="28" y="70"/>
                  </a:cubicBezTo>
                  <a:cubicBezTo>
                    <a:pt x="28" y="70"/>
                    <a:pt x="1" y="97"/>
                    <a:pt x="1" y="124"/>
                  </a:cubicBezTo>
                  <a:cubicBezTo>
                    <a:pt x="1" y="178"/>
                    <a:pt x="28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98" y="17334"/>
                    <a:pt x="1848" y="19235"/>
                    <a:pt x="81" y="20278"/>
                  </a:cubicBezTo>
                  <a:cubicBezTo>
                    <a:pt x="54" y="20278"/>
                    <a:pt x="28" y="20305"/>
                    <a:pt x="1" y="20359"/>
                  </a:cubicBezTo>
                  <a:cubicBezTo>
                    <a:pt x="1" y="20412"/>
                    <a:pt x="28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9" y="37837"/>
                    <a:pt x="1633" y="39630"/>
                    <a:pt x="81" y="40540"/>
                  </a:cubicBezTo>
                  <a:cubicBezTo>
                    <a:pt x="54" y="40540"/>
                    <a:pt x="28" y="40594"/>
                    <a:pt x="1" y="40620"/>
                  </a:cubicBezTo>
                  <a:cubicBezTo>
                    <a:pt x="1" y="40674"/>
                    <a:pt x="28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81" y="60802"/>
                  </a:cubicBezTo>
                  <a:cubicBezTo>
                    <a:pt x="54" y="60828"/>
                    <a:pt x="28" y="60855"/>
                    <a:pt x="1" y="60882"/>
                  </a:cubicBezTo>
                  <a:cubicBezTo>
                    <a:pt x="1" y="60935"/>
                    <a:pt x="28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8" y="81117"/>
                    <a:pt x="1" y="81197"/>
                    <a:pt x="28" y="81251"/>
                  </a:cubicBezTo>
                  <a:cubicBezTo>
                    <a:pt x="47" y="81290"/>
                    <a:pt x="95" y="81315"/>
                    <a:pt x="151" y="81315"/>
                  </a:cubicBezTo>
                  <a:cubicBezTo>
                    <a:pt x="172" y="81315"/>
                    <a:pt x="193" y="81311"/>
                    <a:pt x="215" y="81304"/>
                  </a:cubicBezTo>
                  <a:cubicBezTo>
                    <a:pt x="1981" y="80260"/>
                    <a:pt x="3106" y="78413"/>
                    <a:pt x="3186" y="76352"/>
                  </a:cubicBezTo>
                  <a:cubicBezTo>
                    <a:pt x="5167" y="75309"/>
                    <a:pt x="6398" y="73301"/>
                    <a:pt x="6398" y="71053"/>
                  </a:cubicBezTo>
                  <a:cubicBezTo>
                    <a:pt x="6398" y="68805"/>
                    <a:pt x="5167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7" y="55047"/>
                    <a:pt x="6398" y="53040"/>
                    <a:pt x="6398" y="50791"/>
                  </a:cubicBezTo>
                  <a:cubicBezTo>
                    <a:pt x="6398" y="48543"/>
                    <a:pt x="5167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293" y="37890"/>
                    <a:pt x="3186" y="35829"/>
                  </a:cubicBezTo>
                  <a:cubicBezTo>
                    <a:pt x="5167" y="34785"/>
                    <a:pt x="6398" y="32751"/>
                    <a:pt x="6398" y="30530"/>
                  </a:cubicBezTo>
                  <a:cubicBezTo>
                    <a:pt x="6398" y="28281"/>
                    <a:pt x="5167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15"/>
                    <a:pt x="3186" y="15541"/>
                  </a:cubicBezTo>
                  <a:cubicBezTo>
                    <a:pt x="5167" y="14524"/>
                    <a:pt x="6398" y="12490"/>
                    <a:pt x="6398" y="10268"/>
                  </a:cubicBezTo>
                  <a:cubicBezTo>
                    <a:pt x="6398" y="8020"/>
                    <a:pt x="5167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188" y="17"/>
                  </a:cubicBezTo>
                  <a:cubicBezTo>
                    <a:pt x="169" y="7"/>
                    <a:pt x="145" y="1"/>
                    <a:pt x="12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49"/>
            <p:cNvSpPr/>
            <p:nvPr/>
          </p:nvSpPr>
          <p:spPr>
            <a:xfrm>
              <a:off x="992900" y="566950"/>
              <a:ext cx="160625" cy="2033000"/>
            </a:xfrm>
            <a:custGeom>
              <a:avLst/>
              <a:gdLst/>
              <a:ahLst/>
              <a:cxnLst/>
              <a:rect l="l" t="t" r="r" b="b"/>
              <a:pathLst>
                <a:path w="6425" h="81320" extrusionOk="0">
                  <a:moveTo>
                    <a:pt x="145" y="1"/>
                  </a:moveTo>
                  <a:cubicBezTo>
                    <a:pt x="104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61"/>
                    <a:pt x="2972" y="3188"/>
                    <a:pt x="2945" y="5035"/>
                  </a:cubicBezTo>
                  <a:cubicBezTo>
                    <a:pt x="2945" y="5089"/>
                    <a:pt x="2972" y="5142"/>
                    <a:pt x="2998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8" y="15367"/>
                  </a:cubicBezTo>
                  <a:cubicBezTo>
                    <a:pt x="2972" y="15394"/>
                    <a:pt x="2945" y="15447"/>
                    <a:pt x="2945" y="15501"/>
                  </a:cubicBezTo>
                  <a:cubicBezTo>
                    <a:pt x="2998" y="17347"/>
                    <a:pt x="1847" y="19248"/>
                    <a:pt x="108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45" y="25324"/>
                  </a:cubicBezTo>
                  <a:cubicBezTo>
                    <a:pt x="2945" y="25350"/>
                    <a:pt x="2972" y="25404"/>
                    <a:pt x="2998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45" y="43658"/>
                    <a:pt x="2945" y="45532"/>
                  </a:cubicBezTo>
                  <a:cubicBezTo>
                    <a:pt x="2945" y="45558"/>
                    <a:pt x="2945" y="45558"/>
                    <a:pt x="2945" y="45585"/>
                  </a:cubicBez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8" y="55917"/>
                  </a:cubicBezTo>
                  <a:cubicBezTo>
                    <a:pt x="2972" y="55917"/>
                    <a:pt x="2945" y="55970"/>
                    <a:pt x="2945" y="56024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900"/>
                    <a:pt x="2972" y="65927"/>
                    <a:pt x="2998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8" y="76178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86"/>
                    <a:pt x="81" y="81076"/>
                  </a:cubicBezTo>
                  <a:cubicBezTo>
                    <a:pt x="27" y="81130"/>
                    <a:pt x="1" y="81183"/>
                    <a:pt x="27" y="81264"/>
                  </a:cubicBezTo>
                  <a:cubicBezTo>
                    <a:pt x="60" y="81297"/>
                    <a:pt x="104" y="81320"/>
                    <a:pt x="145" y="81320"/>
                  </a:cubicBezTo>
                  <a:cubicBezTo>
                    <a:pt x="170" y="81320"/>
                    <a:pt x="194" y="81311"/>
                    <a:pt x="215" y="81290"/>
                  </a:cubicBezTo>
                  <a:cubicBezTo>
                    <a:pt x="2008" y="80273"/>
                    <a:pt x="3105" y="78427"/>
                    <a:pt x="3186" y="76366"/>
                  </a:cubicBezTo>
                  <a:cubicBezTo>
                    <a:pt x="5193" y="75322"/>
                    <a:pt x="6424" y="73314"/>
                    <a:pt x="6424" y="71066"/>
                  </a:cubicBezTo>
                  <a:cubicBezTo>
                    <a:pt x="6424" y="68818"/>
                    <a:pt x="5193" y="66784"/>
                    <a:pt x="3186" y="65766"/>
                  </a:cubicBezTo>
                  <a:cubicBezTo>
                    <a:pt x="3105" y="63786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6" y="56104"/>
                  </a:cubicBezTo>
                  <a:cubicBezTo>
                    <a:pt x="5193" y="55060"/>
                    <a:pt x="6424" y="53053"/>
                    <a:pt x="6424" y="50804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59" y="43604"/>
                    <a:pt x="2088" y="41731"/>
                    <a:pt x="402" y="40660"/>
                  </a:cubicBezTo>
                  <a:cubicBezTo>
                    <a:pt x="1901" y="39723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43"/>
                  </a:cubicBezTo>
                  <a:cubicBezTo>
                    <a:pt x="6424" y="28295"/>
                    <a:pt x="5193" y="26260"/>
                    <a:pt x="3186" y="25243"/>
                  </a:cubicBezTo>
                  <a:cubicBezTo>
                    <a:pt x="3105" y="23236"/>
                    <a:pt x="2062" y="21443"/>
                    <a:pt x="402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608"/>
                    <a:pt x="3186" y="15581"/>
                    <a:pt x="3186" y="15554"/>
                  </a:cubicBezTo>
                  <a:cubicBezTo>
                    <a:pt x="5193" y="14537"/>
                    <a:pt x="6424" y="12503"/>
                    <a:pt x="6424" y="10255"/>
                  </a:cubicBezTo>
                  <a:cubicBezTo>
                    <a:pt x="6424" y="8033"/>
                    <a:pt x="5193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2008" y="1074"/>
                    <a:pt x="215" y="30"/>
                  </a:cubicBezTo>
                  <a:cubicBezTo>
                    <a:pt x="194" y="10"/>
                    <a:pt x="170" y="1"/>
                    <a:pt x="1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49"/>
            <p:cNvSpPr/>
            <p:nvPr/>
          </p:nvSpPr>
          <p:spPr>
            <a:xfrm>
              <a:off x="83967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2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0" y="70"/>
                    <a:pt x="0" y="97"/>
                    <a:pt x="0" y="124"/>
                  </a:cubicBezTo>
                  <a:cubicBezTo>
                    <a:pt x="0" y="178"/>
                    <a:pt x="27" y="204"/>
                    <a:pt x="54" y="231"/>
                  </a:cubicBezTo>
                  <a:cubicBezTo>
                    <a:pt x="1794" y="1248"/>
                    <a:pt x="2971" y="3175"/>
                    <a:pt x="2918" y="5022"/>
                  </a:cubicBezTo>
                  <a:cubicBezTo>
                    <a:pt x="2918" y="5076"/>
                    <a:pt x="2945" y="5129"/>
                    <a:pt x="2998" y="5156"/>
                  </a:cubicBezTo>
                  <a:cubicBezTo>
                    <a:pt x="4925" y="6119"/>
                    <a:pt x="6156" y="8073"/>
                    <a:pt x="6156" y="10268"/>
                  </a:cubicBezTo>
                  <a:cubicBezTo>
                    <a:pt x="6156" y="12436"/>
                    <a:pt x="4925" y="14390"/>
                    <a:pt x="2998" y="15354"/>
                  </a:cubicBezTo>
                  <a:cubicBezTo>
                    <a:pt x="2945" y="15380"/>
                    <a:pt x="2918" y="15434"/>
                    <a:pt x="2918" y="15487"/>
                  </a:cubicBezTo>
                  <a:cubicBezTo>
                    <a:pt x="2971" y="17334"/>
                    <a:pt x="1847" y="19235"/>
                    <a:pt x="81" y="20278"/>
                  </a:cubicBezTo>
                  <a:cubicBezTo>
                    <a:pt x="54" y="20278"/>
                    <a:pt x="27" y="20305"/>
                    <a:pt x="0" y="20359"/>
                  </a:cubicBezTo>
                  <a:cubicBezTo>
                    <a:pt x="0" y="20412"/>
                    <a:pt x="27" y="20466"/>
                    <a:pt x="54" y="20493"/>
                  </a:cubicBezTo>
                  <a:cubicBezTo>
                    <a:pt x="1794" y="21510"/>
                    <a:pt x="2864" y="23303"/>
                    <a:pt x="2918" y="25310"/>
                  </a:cubicBezTo>
                  <a:cubicBezTo>
                    <a:pt x="2918" y="25364"/>
                    <a:pt x="2945" y="25391"/>
                    <a:pt x="2998" y="25417"/>
                  </a:cubicBezTo>
                  <a:cubicBezTo>
                    <a:pt x="4925" y="26381"/>
                    <a:pt x="6156" y="28362"/>
                    <a:pt x="6156" y="30530"/>
                  </a:cubicBezTo>
                  <a:cubicBezTo>
                    <a:pt x="6156" y="32698"/>
                    <a:pt x="4925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078" y="37837"/>
                    <a:pt x="1606" y="39630"/>
                    <a:pt x="81" y="40540"/>
                  </a:cubicBezTo>
                  <a:cubicBezTo>
                    <a:pt x="54" y="40540"/>
                    <a:pt x="27" y="40594"/>
                    <a:pt x="0" y="40620"/>
                  </a:cubicBezTo>
                  <a:cubicBezTo>
                    <a:pt x="0" y="40674"/>
                    <a:pt x="27" y="40727"/>
                    <a:pt x="54" y="40754"/>
                  </a:cubicBezTo>
                  <a:cubicBezTo>
                    <a:pt x="1794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25" y="46669"/>
                    <a:pt x="6156" y="48623"/>
                    <a:pt x="6156" y="50791"/>
                  </a:cubicBezTo>
                  <a:cubicBezTo>
                    <a:pt x="6156" y="52959"/>
                    <a:pt x="4925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64" y="57991"/>
                    <a:pt x="1820" y="59785"/>
                    <a:pt x="81" y="60802"/>
                  </a:cubicBezTo>
                  <a:cubicBezTo>
                    <a:pt x="54" y="60828"/>
                    <a:pt x="27" y="60855"/>
                    <a:pt x="0" y="60882"/>
                  </a:cubicBezTo>
                  <a:cubicBezTo>
                    <a:pt x="0" y="60935"/>
                    <a:pt x="27" y="60989"/>
                    <a:pt x="54" y="61016"/>
                  </a:cubicBezTo>
                  <a:cubicBezTo>
                    <a:pt x="1794" y="62033"/>
                    <a:pt x="2864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25" y="66931"/>
                    <a:pt x="6156" y="68885"/>
                    <a:pt x="6156" y="71053"/>
                  </a:cubicBezTo>
                  <a:cubicBezTo>
                    <a:pt x="6156" y="73221"/>
                    <a:pt x="4925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64" y="78280"/>
                    <a:pt x="1794" y="80073"/>
                    <a:pt x="81" y="81090"/>
                  </a:cubicBezTo>
                  <a:cubicBezTo>
                    <a:pt x="0" y="81117"/>
                    <a:pt x="0" y="81197"/>
                    <a:pt x="27" y="81251"/>
                  </a:cubicBezTo>
                  <a:cubicBezTo>
                    <a:pt x="47" y="81290"/>
                    <a:pt x="95" y="81315"/>
                    <a:pt x="140" y="81315"/>
                  </a:cubicBezTo>
                  <a:cubicBezTo>
                    <a:pt x="157" y="81315"/>
                    <a:pt x="173" y="81311"/>
                    <a:pt x="188" y="81304"/>
                  </a:cubicBezTo>
                  <a:cubicBezTo>
                    <a:pt x="1981" y="80260"/>
                    <a:pt x="3105" y="78413"/>
                    <a:pt x="3159" y="76352"/>
                  </a:cubicBezTo>
                  <a:cubicBezTo>
                    <a:pt x="5166" y="75309"/>
                    <a:pt x="6397" y="73301"/>
                    <a:pt x="6397" y="71053"/>
                  </a:cubicBezTo>
                  <a:cubicBezTo>
                    <a:pt x="6397" y="68805"/>
                    <a:pt x="5166" y="66797"/>
                    <a:pt x="3159" y="65753"/>
                  </a:cubicBezTo>
                  <a:cubicBezTo>
                    <a:pt x="3105" y="63773"/>
                    <a:pt x="2061" y="61979"/>
                    <a:pt x="375" y="60909"/>
                  </a:cubicBezTo>
                  <a:cubicBezTo>
                    <a:pt x="2061" y="59865"/>
                    <a:pt x="3105" y="58072"/>
                    <a:pt x="3159" y="56091"/>
                  </a:cubicBezTo>
                  <a:cubicBezTo>
                    <a:pt x="5166" y="55047"/>
                    <a:pt x="6397" y="53040"/>
                    <a:pt x="6397" y="50791"/>
                  </a:cubicBezTo>
                  <a:cubicBezTo>
                    <a:pt x="6397" y="48543"/>
                    <a:pt x="5166" y="46536"/>
                    <a:pt x="3159" y="45492"/>
                  </a:cubicBezTo>
                  <a:cubicBezTo>
                    <a:pt x="3159" y="43591"/>
                    <a:pt x="2061" y="41718"/>
                    <a:pt x="375" y="40647"/>
                  </a:cubicBezTo>
                  <a:cubicBezTo>
                    <a:pt x="1901" y="39710"/>
                    <a:pt x="3292" y="37890"/>
                    <a:pt x="3185" y="35829"/>
                  </a:cubicBezTo>
                  <a:cubicBezTo>
                    <a:pt x="5166" y="34785"/>
                    <a:pt x="6397" y="32751"/>
                    <a:pt x="6397" y="30530"/>
                  </a:cubicBezTo>
                  <a:cubicBezTo>
                    <a:pt x="6397" y="28281"/>
                    <a:pt x="5166" y="26247"/>
                    <a:pt x="3159" y="25230"/>
                  </a:cubicBezTo>
                  <a:cubicBezTo>
                    <a:pt x="3078" y="23223"/>
                    <a:pt x="2035" y="21429"/>
                    <a:pt x="375" y="20386"/>
                  </a:cubicBezTo>
                  <a:cubicBezTo>
                    <a:pt x="2061" y="19315"/>
                    <a:pt x="3159" y="17441"/>
                    <a:pt x="3159" y="15595"/>
                  </a:cubicBezTo>
                  <a:cubicBezTo>
                    <a:pt x="3159" y="15595"/>
                    <a:pt x="3159" y="15568"/>
                    <a:pt x="3159" y="15541"/>
                  </a:cubicBezTo>
                  <a:cubicBezTo>
                    <a:pt x="5166" y="14524"/>
                    <a:pt x="6397" y="12490"/>
                    <a:pt x="6397" y="10268"/>
                  </a:cubicBezTo>
                  <a:cubicBezTo>
                    <a:pt x="6397" y="8020"/>
                    <a:pt x="5166" y="5986"/>
                    <a:pt x="3159" y="4969"/>
                  </a:cubicBezTo>
                  <a:lnTo>
                    <a:pt x="3159" y="4942"/>
                  </a:lnTo>
                  <a:cubicBezTo>
                    <a:pt x="3159" y="3041"/>
                    <a:pt x="1981" y="1061"/>
                    <a:pt x="188" y="17"/>
                  </a:cubicBezTo>
                  <a:cubicBezTo>
                    <a:pt x="168" y="7"/>
                    <a:pt x="145" y="1"/>
                    <a:pt x="12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49"/>
            <p:cNvSpPr/>
            <p:nvPr/>
          </p:nvSpPr>
          <p:spPr>
            <a:xfrm>
              <a:off x="68577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0" y="110"/>
                    <a:pt x="0" y="137"/>
                  </a:cubicBezTo>
                  <a:cubicBezTo>
                    <a:pt x="0" y="164"/>
                    <a:pt x="27" y="217"/>
                    <a:pt x="81" y="244"/>
                  </a:cubicBezTo>
                  <a:cubicBezTo>
                    <a:pt x="1820" y="1261"/>
                    <a:pt x="2944" y="3188"/>
                    <a:pt x="2918" y="5035"/>
                  </a:cubicBezTo>
                  <a:cubicBezTo>
                    <a:pt x="2918" y="5089"/>
                    <a:pt x="2944" y="5142"/>
                    <a:pt x="2998" y="5169"/>
                  </a:cubicBezTo>
                  <a:cubicBezTo>
                    <a:pt x="4952" y="6133"/>
                    <a:pt x="6156" y="8086"/>
                    <a:pt x="6156" y="10255"/>
                  </a:cubicBezTo>
                  <a:cubicBezTo>
                    <a:pt x="6156" y="12449"/>
                    <a:pt x="4952" y="14403"/>
                    <a:pt x="2998" y="15367"/>
                  </a:cubicBezTo>
                  <a:cubicBezTo>
                    <a:pt x="2944" y="15394"/>
                    <a:pt x="2918" y="15447"/>
                    <a:pt x="2918" y="15501"/>
                  </a:cubicBezTo>
                  <a:cubicBezTo>
                    <a:pt x="2998" y="17347"/>
                    <a:pt x="1847" y="19248"/>
                    <a:pt x="81" y="20292"/>
                  </a:cubicBezTo>
                  <a:cubicBezTo>
                    <a:pt x="54" y="20292"/>
                    <a:pt x="27" y="20318"/>
                    <a:pt x="27" y="20372"/>
                  </a:cubicBezTo>
                  <a:cubicBezTo>
                    <a:pt x="0" y="20425"/>
                    <a:pt x="27" y="20479"/>
                    <a:pt x="81" y="20506"/>
                  </a:cubicBezTo>
                  <a:cubicBezTo>
                    <a:pt x="1794" y="21496"/>
                    <a:pt x="2864" y="23316"/>
                    <a:pt x="2918" y="25324"/>
                  </a:cubicBezTo>
                  <a:cubicBezTo>
                    <a:pt x="2918" y="25350"/>
                    <a:pt x="2944" y="25404"/>
                    <a:pt x="2998" y="25431"/>
                  </a:cubicBezTo>
                  <a:cubicBezTo>
                    <a:pt x="4952" y="26394"/>
                    <a:pt x="6156" y="28348"/>
                    <a:pt x="6156" y="30543"/>
                  </a:cubicBezTo>
                  <a:cubicBezTo>
                    <a:pt x="6156" y="32711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18" y="35762"/>
                  </a:cubicBezTo>
                  <a:cubicBezTo>
                    <a:pt x="3078" y="37823"/>
                    <a:pt x="1633" y="39643"/>
                    <a:pt x="81" y="40553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1" y="40767"/>
                  </a:cubicBezTo>
                  <a:cubicBezTo>
                    <a:pt x="1820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4" y="45665"/>
                    <a:pt x="2998" y="45692"/>
                  </a:cubicBezTo>
                  <a:cubicBezTo>
                    <a:pt x="4952" y="46656"/>
                    <a:pt x="6156" y="48636"/>
                    <a:pt x="6156" y="50804"/>
                  </a:cubicBezTo>
                  <a:cubicBezTo>
                    <a:pt x="6156" y="52972"/>
                    <a:pt x="4952" y="54926"/>
                    <a:pt x="2998" y="55917"/>
                  </a:cubicBezTo>
                  <a:cubicBezTo>
                    <a:pt x="2944" y="55917"/>
                    <a:pt x="2918" y="55970"/>
                    <a:pt x="2918" y="56024"/>
                  </a:cubicBezTo>
                  <a:cubicBezTo>
                    <a:pt x="2891" y="58004"/>
                    <a:pt x="1820" y="59798"/>
                    <a:pt x="81" y="60815"/>
                  </a:cubicBezTo>
                  <a:cubicBezTo>
                    <a:pt x="54" y="60815"/>
                    <a:pt x="27" y="60868"/>
                    <a:pt x="27" y="60895"/>
                  </a:cubicBezTo>
                  <a:cubicBezTo>
                    <a:pt x="0" y="60949"/>
                    <a:pt x="27" y="61002"/>
                    <a:pt x="81" y="61029"/>
                  </a:cubicBezTo>
                  <a:cubicBezTo>
                    <a:pt x="1820" y="62046"/>
                    <a:pt x="2891" y="63839"/>
                    <a:pt x="2918" y="65847"/>
                  </a:cubicBezTo>
                  <a:cubicBezTo>
                    <a:pt x="2918" y="65900"/>
                    <a:pt x="2944" y="65927"/>
                    <a:pt x="2998" y="65954"/>
                  </a:cubicBezTo>
                  <a:cubicBezTo>
                    <a:pt x="4952" y="66944"/>
                    <a:pt x="6156" y="68898"/>
                    <a:pt x="6156" y="71066"/>
                  </a:cubicBezTo>
                  <a:cubicBezTo>
                    <a:pt x="6156" y="73234"/>
                    <a:pt x="4952" y="75188"/>
                    <a:pt x="2998" y="76178"/>
                  </a:cubicBezTo>
                  <a:cubicBezTo>
                    <a:pt x="2944" y="76178"/>
                    <a:pt x="2918" y="76232"/>
                    <a:pt x="2918" y="76285"/>
                  </a:cubicBezTo>
                  <a:cubicBezTo>
                    <a:pt x="2891" y="78293"/>
                    <a:pt x="1820" y="80086"/>
                    <a:pt x="81" y="81076"/>
                  </a:cubicBezTo>
                  <a:cubicBezTo>
                    <a:pt x="27" y="81130"/>
                    <a:pt x="0" y="81183"/>
                    <a:pt x="27" y="81264"/>
                  </a:cubicBezTo>
                  <a:cubicBezTo>
                    <a:pt x="60" y="81297"/>
                    <a:pt x="93" y="81320"/>
                    <a:pt x="133" y="81320"/>
                  </a:cubicBezTo>
                  <a:cubicBezTo>
                    <a:pt x="157" y="81320"/>
                    <a:pt x="184" y="81311"/>
                    <a:pt x="214" y="81290"/>
                  </a:cubicBezTo>
                  <a:cubicBezTo>
                    <a:pt x="2008" y="80273"/>
                    <a:pt x="3105" y="78427"/>
                    <a:pt x="3185" y="76366"/>
                  </a:cubicBezTo>
                  <a:cubicBezTo>
                    <a:pt x="5166" y="75322"/>
                    <a:pt x="6397" y="73314"/>
                    <a:pt x="6397" y="71066"/>
                  </a:cubicBezTo>
                  <a:cubicBezTo>
                    <a:pt x="6397" y="68818"/>
                    <a:pt x="5166" y="66784"/>
                    <a:pt x="3185" y="65766"/>
                  </a:cubicBezTo>
                  <a:cubicBezTo>
                    <a:pt x="3105" y="63786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104"/>
                  </a:cubicBezTo>
                  <a:cubicBezTo>
                    <a:pt x="5166" y="55060"/>
                    <a:pt x="6397" y="53053"/>
                    <a:pt x="6397" y="50804"/>
                  </a:cubicBezTo>
                  <a:cubicBezTo>
                    <a:pt x="6397" y="48556"/>
                    <a:pt x="5166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723"/>
                    <a:pt x="3292" y="37903"/>
                    <a:pt x="3185" y="35816"/>
                  </a:cubicBezTo>
                  <a:cubicBezTo>
                    <a:pt x="5166" y="34799"/>
                    <a:pt x="6397" y="32764"/>
                    <a:pt x="6397" y="30543"/>
                  </a:cubicBezTo>
                  <a:cubicBezTo>
                    <a:pt x="6397" y="28295"/>
                    <a:pt x="5166" y="26260"/>
                    <a:pt x="3185" y="25243"/>
                  </a:cubicBezTo>
                  <a:cubicBezTo>
                    <a:pt x="3078" y="23236"/>
                    <a:pt x="2061" y="21443"/>
                    <a:pt x="375" y="20399"/>
                  </a:cubicBezTo>
                  <a:cubicBezTo>
                    <a:pt x="2088" y="19328"/>
                    <a:pt x="3185" y="17401"/>
                    <a:pt x="3185" y="15554"/>
                  </a:cubicBezTo>
                  <a:cubicBezTo>
                    <a:pt x="5166" y="14537"/>
                    <a:pt x="6397" y="12503"/>
                    <a:pt x="6397" y="10255"/>
                  </a:cubicBezTo>
                  <a:cubicBezTo>
                    <a:pt x="6397" y="8033"/>
                    <a:pt x="5166" y="5999"/>
                    <a:pt x="3185" y="4982"/>
                  </a:cubicBezTo>
                  <a:lnTo>
                    <a:pt x="3185" y="4955"/>
                  </a:lnTo>
                  <a:cubicBezTo>
                    <a:pt x="3185" y="3028"/>
                    <a:pt x="1981" y="1074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49"/>
            <p:cNvSpPr/>
            <p:nvPr/>
          </p:nvSpPr>
          <p:spPr>
            <a:xfrm>
              <a:off x="531875" y="8188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47" y="1"/>
                  </a:moveTo>
                  <a:cubicBezTo>
                    <a:pt x="106" y="1"/>
                    <a:pt x="61" y="20"/>
                    <a:pt x="27" y="70"/>
                  </a:cubicBezTo>
                  <a:cubicBezTo>
                    <a:pt x="27" y="70"/>
                    <a:pt x="27" y="97"/>
                    <a:pt x="27" y="124"/>
                  </a:cubicBezTo>
                  <a:cubicBezTo>
                    <a:pt x="27" y="178"/>
                    <a:pt x="54" y="204"/>
                    <a:pt x="80" y="231"/>
                  </a:cubicBezTo>
                  <a:cubicBezTo>
                    <a:pt x="1820" y="1248"/>
                    <a:pt x="2971" y="3175"/>
                    <a:pt x="2944" y="5022"/>
                  </a:cubicBezTo>
                  <a:cubicBezTo>
                    <a:pt x="2944" y="5076"/>
                    <a:pt x="2971" y="5129"/>
                    <a:pt x="2998" y="5156"/>
                  </a:cubicBezTo>
                  <a:cubicBezTo>
                    <a:pt x="4952" y="6119"/>
                    <a:pt x="6156" y="8073"/>
                    <a:pt x="6156" y="10268"/>
                  </a:cubicBezTo>
                  <a:cubicBezTo>
                    <a:pt x="6156" y="12436"/>
                    <a:pt x="4952" y="14390"/>
                    <a:pt x="2998" y="15354"/>
                  </a:cubicBezTo>
                  <a:cubicBezTo>
                    <a:pt x="2971" y="15380"/>
                    <a:pt x="2944" y="15461"/>
                    <a:pt x="2944" y="15487"/>
                  </a:cubicBezTo>
                  <a:cubicBezTo>
                    <a:pt x="2998" y="17334"/>
                    <a:pt x="1847" y="19235"/>
                    <a:pt x="107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0" y="20412"/>
                    <a:pt x="27" y="20466"/>
                    <a:pt x="80" y="20493"/>
                  </a:cubicBezTo>
                  <a:cubicBezTo>
                    <a:pt x="1793" y="21510"/>
                    <a:pt x="2864" y="23303"/>
                    <a:pt x="2944" y="25310"/>
                  </a:cubicBezTo>
                  <a:cubicBezTo>
                    <a:pt x="2944" y="25364"/>
                    <a:pt x="2971" y="25391"/>
                    <a:pt x="2998" y="25417"/>
                  </a:cubicBezTo>
                  <a:cubicBezTo>
                    <a:pt x="4952" y="26381"/>
                    <a:pt x="6156" y="28362"/>
                    <a:pt x="6156" y="30530"/>
                  </a:cubicBezTo>
                  <a:cubicBezTo>
                    <a:pt x="6156" y="32698"/>
                    <a:pt x="4952" y="34652"/>
                    <a:pt x="2998" y="35642"/>
                  </a:cubicBezTo>
                  <a:cubicBezTo>
                    <a:pt x="2971" y="35642"/>
                    <a:pt x="2944" y="35695"/>
                    <a:pt x="2944" y="35749"/>
                  </a:cubicBezTo>
                  <a:cubicBezTo>
                    <a:pt x="3105" y="37837"/>
                    <a:pt x="1633" y="39630"/>
                    <a:pt x="107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0" y="40674"/>
                    <a:pt x="27" y="40727"/>
                    <a:pt x="80" y="40754"/>
                  </a:cubicBezTo>
                  <a:cubicBezTo>
                    <a:pt x="1820" y="41771"/>
                    <a:pt x="2944" y="43645"/>
                    <a:pt x="2944" y="45545"/>
                  </a:cubicBezTo>
                  <a:cubicBezTo>
                    <a:pt x="2944" y="45545"/>
                    <a:pt x="2944" y="45545"/>
                    <a:pt x="2944" y="45572"/>
                  </a:cubicBezTo>
                  <a:cubicBezTo>
                    <a:pt x="2944" y="45626"/>
                    <a:pt x="2971" y="45652"/>
                    <a:pt x="2998" y="45679"/>
                  </a:cubicBezTo>
                  <a:cubicBezTo>
                    <a:pt x="4952" y="46669"/>
                    <a:pt x="6156" y="48623"/>
                    <a:pt x="6156" y="50791"/>
                  </a:cubicBezTo>
                  <a:cubicBezTo>
                    <a:pt x="6156" y="52959"/>
                    <a:pt x="4952" y="54913"/>
                    <a:pt x="2998" y="55904"/>
                  </a:cubicBezTo>
                  <a:cubicBezTo>
                    <a:pt x="2971" y="55930"/>
                    <a:pt x="2944" y="55957"/>
                    <a:pt x="2944" y="56011"/>
                  </a:cubicBezTo>
                  <a:cubicBezTo>
                    <a:pt x="2891" y="57991"/>
                    <a:pt x="1820" y="59785"/>
                    <a:pt x="107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0" y="60935"/>
                    <a:pt x="27" y="60989"/>
                    <a:pt x="80" y="61016"/>
                  </a:cubicBezTo>
                  <a:cubicBezTo>
                    <a:pt x="1820" y="62033"/>
                    <a:pt x="2891" y="63826"/>
                    <a:pt x="2944" y="65834"/>
                  </a:cubicBezTo>
                  <a:cubicBezTo>
                    <a:pt x="2944" y="65887"/>
                    <a:pt x="2971" y="65914"/>
                    <a:pt x="2998" y="65941"/>
                  </a:cubicBezTo>
                  <a:cubicBezTo>
                    <a:pt x="4952" y="66931"/>
                    <a:pt x="6156" y="68885"/>
                    <a:pt x="6156" y="71053"/>
                  </a:cubicBezTo>
                  <a:cubicBezTo>
                    <a:pt x="6156" y="73221"/>
                    <a:pt x="4952" y="75175"/>
                    <a:pt x="2998" y="76165"/>
                  </a:cubicBezTo>
                  <a:cubicBezTo>
                    <a:pt x="2971" y="76192"/>
                    <a:pt x="2944" y="76219"/>
                    <a:pt x="2944" y="76272"/>
                  </a:cubicBezTo>
                  <a:cubicBezTo>
                    <a:pt x="2891" y="78280"/>
                    <a:pt x="1820" y="80073"/>
                    <a:pt x="80" y="81090"/>
                  </a:cubicBezTo>
                  <a:cubicBezTo>
                    <a:pt x="27" y="81117"/>
                    <a:pt x="0" y="81197"/>
                    <a:pt x="54" y="81251"/>
                  </a:cubicBezTo>
                  <a:cubicBezTo>
                    <a:pt x="73" y="81290"/>
                    <a:pt x="122" y="81315"/>
                    <a:pt x="167" y="81315"/>
                  </a:cubicBezTo>
                  <a:cubicBezTo>
                    <a:pt x="184" y="81315"/>
                    <a:pt x="200" y="81311"/>
                    <a:pt x="214" y="81304"/>
                  </a:cubicBezTo>
                  <a:cubicBezTo>
                    <a:pt x="2008" y="80260"/>
                    <a:pt x="3105" y="78413"/>
                    <a:pt x="3185" y="76352"/>
                  </a:cubicBezTo>
                  <a:cubicBezTo>
                    <a:pt x="5193" y="75309"/>
                    <a:pt x="6424" y="73301"/>
                    <a:pt x="6424" y="71053"/>
                  </a:cubicBezTo>
                  <a:cubicBezTo>
                    <a:pt x="6424" y="68805"/>
                    <a:pt x="5193" y="66797"/>
                    <a:pt x="3185" y="65753"/>
                  </a:cubicBezTo>
                  <a:cubicBezTo>
                    <a:pt x="3105" y="63773"/>
                    <a:pt x="2088" y="61979"/>
                    <a:pt x="402" y="60909"/>
                  </a:cubicBezTo>
                  <a:cubicBezTo>
                    <a:pt x="2088" y="59865"/>
                    <a:pt x="3105" y="58072"/>
                    <a:pt x="3185" y="56091"/>
                  </a:cubicBezTo>
                  <a:cubicBezTo>
                    <a:pt x="5193" y="55047"/>
                    <a:pt x="6424" y="53040"/>
                    <a:pt x="6424" y="50791"/>
                  </a:cubicBezTo>
                  <a:cubicBezTo>
                    <a:pt x="6424" y="48543"/>
                    <a:pt x="5193" y="46536"/>
                    <a:pt x="3185" y="45492"/>
                  </a:cubicBezTo>
                  <a:cubicBezTo>
                    <a:pt x="3185" y="43591"/>
                    <a:pt x="2088" y="41718"/>
                    <a:pt x="402" y="40647"/>
                  </a:cubicBezTo>
                  <a:cubicBezTo>
                    <a:pt x="1900" y="39710"/>
                    <a:pt x="3319" y="37890"/>
                    <a:pt x="3185" y="35829"/>
                  </a:cubicBezTo>
                  <a:cubicBezTo>
                    <a:pt x="5193" y="34785"/>
                    <a:pt x="6424" y="32751"/>
                    <a:pt x="6424" y="30530"/>
                  </a:cubicBezTo>
                  <a:cubicBezTo>
                    <a:pt x="6424" y="28281"/>
                    <a:pt x="5193" y="26247"/>
                    <a:pt x="3185" y="25230"/>
                  </a:cubicBezTo>
                  <a:cubicBezTo>
                    <a:pt x="3105" y="23223"/>
                    <a:pt x="2061" y="21429"/>
                    <a:pt x="402" y="20386"/>
                  </a:cubicBezTo>
                  <a:cubicBezTo>
                    <a:pt x="2088" y="19315"/>
                    <a:pt x="3185" y="17441"/>
                    <a:pt x="3185" y="15595"/>
                  </a:cubicBezTo>
                  <a:cubicBezTo>
                    <a:pt x="3185" y="15595"/>
                    <a:pt x="3185" y="15568"/>
                    <a:pt x="3185" y="15541"/>
                  </a:cubicBezTo>
                  <a:cubicBezTo>
                    <a:pt x="5193" y="14524"/>
                    <a:pt x="6424" y="12490"/>
                    <a:pt x="6424" y="10268"/>
                  </a:cubicBezTo>
                  <a:cubicBezTo>
                    <a:pt x="6424" y="8020"/>
                    <a:pt x="5193" y="5986"/>
                    <a:pt x="3185" y="4969"/>
                  </a:cubicBezTo>
                  <a:lnTo>
                    <a:pt x="3185" y="4942"/>
                  </a:lnTo>
                  <a:cubicBezTo>
                    <a:pt x="3185" y="3041"/>
                    <a:pt x="2008" y="1061"/>
                    <a:pt x="214" y="17"/>
                  </a:cubicBezTo>
                  <a:cubicBezTo>
                    <a:pt x="195" y="7"/>
                    <a:pt x="171" y="1"/>
                    <a:pt x="1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49"/>
            <p:cNvSpPr/>
            <p:nvPr/>
          </p:nvSpPr>
          <p:spPr>
            <a:xfrm>
              <a:off x="378625" y="566950"/>
              <a:ext cx="159950" cy="2033000"/>
            </a:xfrm>
            <a:custGeom>
              <a:avLst/>
              <a:gdLst/>
              <a:ahLst/>
              <a:cxnLst/>
              <a:rect l="l" t="t" r="r" b="b"/>
              <a:pathLst>
                <a:path w="6398" h="81320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1" y="84"/>
                    <a:pt x="1" y="110"/>
                    <a:pt x="1" y="137"/>
                  </a:cubicBezTo>
                  <a:cubicBezTo>
                    <a:pt x="1" y="164"/>
                    <a:pt x="28" y="217"/>
                    <a:pt x="54" y="244"/>
                  </a:cubicBezTo>
                  <a:cubicBezTo>
                    <a:pt x="1821" y="1261"/>
                    <a:pt x="2972" y="3188"/>
                    <a:pt x="2918" y="5035"/>
                  </a:cubicBezTo>
                  <a:cubicBezTo>
                    <a:pt x="2918" y="5116"/>
                    <a:pt x="2945" y="5142"/>
                    <a:pt x="2999" y="5169"/>
                  </a:cubicBezTo>
                  <a:cubicBezTo>
                    <a:pt x="4952" y="6133"/>
                    <a:pt x="6157" y="8086"/>
                    <a:pt x="6157" y="10255"/>
                  </a:cubicBezTo>
                  <a:cubicBezTo>
                    <a:pt x="6157" y="12449"/>
                    <a:pt x="4952" y="14403"/>
                    <a:pt x="2999" y="15367"/>
                  </a:cubicBezTo>
                  <a:cubicBezTo>
                    <a:pt x="2945" y="15394"/>
                    <a:pt x="2918" y="15447"/>
                    <a:pt x="2918" y="15501"/>
                  </a:cubicBezTo>
                  <a:cubicBezTo>
                    <a:pt x="2972" y="17347"/>
                    <a:pt x="1848" y="19248"/>
                    <a:pt x="81" y="20292"/>
                  </a:cubicBezTo>
                  <a:cubicBezTo>
                    <a:pt x="54" y="20292"/>
                    <a:pt x="28" y="20318"/>
                    <a:pt x="1" y="20372"/>
                  </a:cubicBezTo>
                  <a:cubicBezTo>
                    <a:pt x="1" y="20425"/>
                    <a:pt x="28" y="20479"/>
                    <a:pt x="54" y="20506"/>
                  </a:cubicBezTo>
                  <a:cubicBezTo>
                    <a:pt x="1794" y="21496"/>
                    <a:pt x="2865" y="23316"/>
                    <a:pt x="2918" y="25324"/>
                  </a:cubicBezTo>
                  <a:cubicBezTo>
                    <a:pt x="2918" y="25350"/>
                    <a:pt x="2945" y="25404"/>
                    <a:pt x="2999" y="25431"/>
                  </a:cubicBezTo>
                  <a:cubicBezTo>
                    <a:pt x="4952" y="26394"/>
                    <a:pt x="6157" y="28348"/>
                    <a:pt x="6157" y="30543"/>
                  </a:cubicBezTo>
                  <a:cubicBezTo>
                    <a:pt x="6157" y="32711"/>
                    <a:pt x="4952" y="34665"/>
                    <a:pt x="2999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07" y="39643"/>
                    <a:pt x="81" y="40553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54" y="40767"/>
                  </a:cubicBezTo>
                  <a:cubicBezTo>
                    <a:pt x="1794" y="41784"/>
                    <a:pt x="2918" y="43658"/>
                    <a:pt x="2918" y="45532"/>
                  </a:cubicBezTo>
                  <a:cubicBezTo>
                    <a:pt x="2918" y="45558"/>
                    <a:pt x="2918" y="45558"/>
                    <a:pt x="2918" y="45585"/>
                  </a:cubicBezTo>
                  <a:cubicBezTo>
                    <a:pt x="2918" y="45612"/>
                    <a:pt x="2945" y="45665"/>
                    <a:pt x="2999" y="45692"/>
                  </a:cubicBezTo>
                  <a:cubicBezTo>
                    <a:pt x="4952" y="46656"/>
                    <a:pt x="6157" y="48636"/>
                    <a:pt x="6157" y="50804"/>
                  </a:cubicBezTo>
                  <a:cubicBezTo>
                    <a:pt x="6157" y="52972"/>
                    <a:pt x="4952" y="54926"/>
                    <a:pt x="2999" y="55917"/>
                  </a:cubicBezTo>
                  <a:cubicBezTo>
                    <a:pt x="2945" y="55917"/>
                    <a:pt x="2918" y="55970"/>
                    <a:pt x="2918" y="56024"/>
                  </a:cubicBezTo>
                  <a:cubicBezTo>
                    <a:pt x="2865" y="58004"/>
                    <a:pt x="1821" y="59798"/>
                    <a:pt x="81" y="60815"/>
                  </a:cubicBezTo>
                  <a:cubicBezTo>
                    <a:pt x="54" y="60815"/>
                    <a:pt x="28" y="60868"/>
                    <a:pt x="1" y="60895"/>
                  </a:cubicBezTo>
                  <a:cubicBezTo>
                    <a:pt x="1" y="60949"/>
                    <a:pt x="28" y="61002"/>
                    <a:pt x="54" y="61029"/>
                  </a:cubicBezTo>
                  <a:cubicBezTo>
                    <a:pt x="1794" y="62046"/>
                    <a:pt x="2865" y="63839"/>
                    <a:pt x="2918" y="65847"/>
                  </a:cubicBezTo>
                  <a:cubicBezTo>
                    <a:pt x="2918" y="65900"/>
                    <a:pt x="2945" y="65927"/>
                    <a:pt x="2999" y="65954"/>
                  </a:cubicBezTo>
                  <a:cubicBezTo>
                    <a:pt x="4952" y="66944"/>
                    <a:pt x="6157" y="68898"/>
                    <a:pt x="6157" y="71066"/>
                  </a:cubicBezTo>
                  <a:cubicBezTo>
                    <a:pt x="6157" y="73234"/>
                    <a:pt x="4952" y="75188"/>
                    <a:pt x="2999" y="76178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5" y="78293"/>
                    <a:pt x="1821" y="80086"/>
                    <a:pt x="81" y="81076"/>
                  </a:cubicBezTo>
                  <a:cubicBezTo>
                    <a:pt x="1" y="81130"/>
                    <a:pt x="1" y="81183"/>
                    <a:pt x="28" y="81264"/>
                  </a:cubicBezTo>
                  <a:cubicBezTo>
                    <a:pt x="44" y="81297"/>
                    <a:pt x="81" y="81320"/>
                    <a:pt x="120" y="81320"/>
                  </a:cubicBezTo>
                  <a:cubicBezTo>
                    <a:pt x="143" y="81320"/>
                    <a:pt x="168" y="81311"/>
                    <a:pt x="188" y="81290"/>
                  </a:cubicBezTo>
                  <a:cubicBezTo>
                    <a:pt x="1981" y="80273"/>
                    <a:pt x="3106" y="78427"/>
                    <a:pt x="3159" y="76366"/>
                  </a:cubicBezTo>
                  <a:cubicBezTo>
                    <a:pt x="5167" y="75322"/>
                    <a:pt x="6398" y="73314"/>
                    <a:pt x="6398" y="71066"/>
                  </a:cubicBezTo>
                  <a:cubicBezTo>
                    <a:pt x="6398" y="68818"/>
                    <a:pt x="5167" y="66784"/>
                    <a:pt x="3159" y="65766"/>
                  </a:cubicBezTo>
                  <a:cubicBezTo>
                    <a:pt x="3106" y="63786"/>
                    <a:pt x="2062" y="61992"/>
                    <a:pt x="376" y="60922"/>
                  </a:cubicBezTo>
                  <a:cubicBezTo>
                    <a:pt x="2062" y="59878"/>
                    <a:pt x="3106" y="58085"/>
                    <a:pt x="3159" y="56104"/>
                  </a:cubicBezTo>
                  <a:cubicBezTo>
                    <a:pt x="5167" y="55060"/>
                    <a:pt x="6398" y="53053"/>
                    <a:pt x="6398" y="50804"/>
                  </a:cubicBezTo>
                  <a:cubicBezTo>
                    <a:pt x="6398" y="48556"/>
                    <a:pt x="5167" y="46522"/>
                    <a:pt x="3159" y="45505"/>
                  </a:cubicBezTo>
                  <a:cubicBezTo>
                    <a:pt x="3159" y="43604"/>
                    <a:pt x="2062" y="41731"/>
                    <a:pt x="376" y="40660"/>
                  </a:cubicBezTo>
                  <a:cubicBezTo>
                    <a:pt x="1901" y="39723"/>
                    <a:pt x="3293" y="37903"/>
                    <a:pt x="3186" y="35816"/>
                  </a:cubicBezTo>
                  <a:cubicBezTo>
                    <a:pt x="5167" y="34799"/>
                    <a:pt x="6398" y="32764"/>
                    <a:pt x="6398" y="30543"/>
                  </a:cubicBezTo>
                  <a:cubicBezTo>
                    <a:pt x="6398" y="28295"/>
                    <a:pt x="5167" y="26260"/>
                    <a:pt x="3159" y="25243"/>
                  </a:cubicBezTo>
                  <a:cubicBezTo>
                    <a:pt x="3079" y="23236"/>
                    <a:pt x="2035" y="21443"/>
                    <a:pt x="376" y="20399"/>
                  </a:cubicBezTo>
                  <a:cubicBezTo>
                    <a:pt x="2089" y="19328"/>
                    <a:pt x="3186" y="17401"/>
                    <a:pt x="3186" y="15554"/>
                  </a:cubicBezTo>
                  <a:cubicBezTo>
                    <a:pt x="5167" y="14537"/>
                    <a:pt x="6398" y="12503"/>
                    <a:pt x="6398" y="10255"/>
                  </a:cubicBezTo>
                  <a:cubicBezTo>
                    <a:pt x="6398" y="8033"/>
                    <a:pt x="5167" y="5999"/>
                    <a:pt x="3186" y="4982"/>
                  </a:cubicBezTo>
                  <a:lnTo>
                    <a:pt x="3186" y="4955"/>
                  </a:lnTo>
                  <a:cubicBezTo>
                    <a:pt x="3186" y="3028"/>
                    <a:pt x="1981" y="1074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49"/>
            <p:cNvSpPr/>
            <p:nvPr/>
          </p:nvSpPr>
          <p:spPr>
            <a:xfrm>
              <a:off x="224725" y="8188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29" y="1"/>
                  </a:moveTo>
                  <a:cubicBezTo>
                    <a:pt x="83" y="1"/>
                    <a:pt x="44" y="20"/>
                    <a:pt x="27" y="70"/>
                  </a:cubicBezTo>
                  <a:cubicBezTo>
                    <a:pt x="27" y="70"/>
                    <a:pt x="1" y="97"/>
                    <a:pt x="1" y="124"/>
                  </a:cubicBezTo>
                  <a:cubicBezTo>
                    <a:pt x="1" y="178"/>
                    <a:pt x="27" y="204"/>
                    <a:pt x="81" y="231"/>
                  </a:cubicBezTo>
                  <a:cubicBezTo>
                    <a:pt x="1821" y="1248"/>
                    <a:pt x="2972" y="3175"/>
                    <a:pt x="2918" y="5022"/>
                  </a:cubicBezTo>
                  <a:cubicBezTo>
                    <a:pt x="2945" y="5076"/>
                    <a:pt x="2945" y="5129"/>
                    <a:pt x="2998" y="5156"/>
                  </a:cubicBezTo>
                  <a:cubicBezTo>
                    <a:pt x="4952" y="6119"/>
                    <a:pt x="6157" y="8073"/>
                    <a:pt x="6157" y="10268"/>
                  </a:cubicBezTo>
                  <a:cubicBezTo>
                    <a:pt x="6157" y="12436"/>
                    <a:pt x="4952" y="14390"/>
                    <a:pt x="2998" y="15354"/>
                  </a:cubicBezTo>
                  <a:cubicBezTo>
                    <a:pt x="2945" y="15380"/>
                    <a:pt x="2918" y="15461"/>
                    <a:pt x="2918" y="15487"/>
                  </a:cubicBezTo>
                  <a:cubicBezTo>
                    <a:pt x="2998" y="17334"/>
                    <a:pt x="1848" y="19235"/>
                    <a:pt x="108" y="20278"/>
                  </a:cubicBezTo>
                  <a:cubicBezTo>
                    <a:pt x="54" y="20278"/>
                    <a:pt x="27" y="20305"/>
                    <a:pt x="27" y="20359"/>
                  </a:cubicBezTo>
                  <a:cubicBezTo>
                    <a:pt x="1" y="20412"/>
                    <a:pt x="27" y="20466"/>
                    <a:pt x="81" y="20493"/>
                  </a:cubicBezTo>
                  <a:cubicBezTo>
                    <a:pt x="1794" y="21510"/>
                    <a:pt x="2865" y="23303"/>
                    <a:pt x="2918" y="25310"/>
                  </a:cubicBezTo>
                  <a:cubicBezTo>
                    <a:pt x="2945" y="25364"/>
                    <a:pt x="2972" y="25391"/>
                    <a:pt x="2998" y="25417"/>
                  </a:cubicBezTo>
                  <a:cubicBezTo>
                    <a:pt x="4952" y="26381"/>
                    <a:pt x="6157" y="28362"/>
                    <a:pt x="6157" y="30530"/>
                  </a:cubicBezTo>
                  <a:cubicBezTo>
                    <a:pt x="6157" y="32698"/>
                    <a:pt x="4952" y="34652"/>
                    <a:pt x="2998" y="35642"/>
                  </a:cubicBezTo>
                  <a:cubicBezTo>
                    <a:pt x="2945" y="35642"/>
                    <a:pt x="2918" y="35695"/>
                    <a:pt x="2918" y="35749"/>
                  </a:cubicBezTo>
                  <a:cubicBezTo>
                    <a:pt x="3106" y="37837"/>
                    <a:pt x="1633" y="39630"/>
                    <a:pt x="108" y="40540"/>
                  </a:cubicBezTo>
                  <a:cubicBezTo>
                    <a:pt x="54" y="40540"/>
                    <a:pt x="27" y="40594"/>
                    <a:pt x="27" y="40620"/>
                  </a:cubicBezTo>
                  <a:cubicBezTo>
                    <a:pt x="1" y="40674"/>
                    <a:pt x="27" y="40727"/>
                    <a:pt x="81" y="40754"/>
                  </a:cubicBezTo>
                  <a:cubicBezTo>
                    <a:pt x="1821" y="41771"/>
                    <a:pt x="2918" y="43645"/>
                    <a:pt x="2918" y="45545"/>
                  </a:cubicBezTo>
                  <a:cubicBezTo>
                    <a:pt x="2918" y="45545"/>
                    <a:pt x="2918" y="45545"/>
                    <a:pt x="2918" y="45572"/>
                  </a:cubicBezTo>
                  <a:cubicBezTo>
                    <a:pt x="2918" y="45626"/>
                    <a:pt x="2945" y="45652"/>
                    <a:pt x="2998" y="45679"/>
                  </a:cubicBezTo>
                  <a:cubicBezTo>
                    <a:pt x="4952" y="46669"/>
                    <a:pt x="6157" y="48623"/>
                    <a:pt x="6157" y="50791"/>
                  </a:cubicBezTo>
                  <a:cubicBezTo>
                    <a:pt x="6157" y="52959"/>
                    <a:pt x="4952" y="54913"/>
                    <a:pt x="2998" y="55904"/>
                  </a:cubicBezTo>
                  <a:cubicBezTo>
                    <a:pt x="2945" y="55930"/>
                    <a:pt x="2918" y="55957"/>
                    <a:pt x="2918" y="56011"/>
                  </a:cubicBezTo>
                  <a:cubicBezTo>
                    <a:pt x="2891" y="57991"/>
                    <a:pt x="1821" y="59785"/>
                    <a:pt x="108" y="60802"/>
                  </a:cubicBezTo>
                  <a:cubicBezTo>
                    <a:pt x="54" y="60828"/>
                    <a:pt x="27" y="60855"/>
                    <a:pt x="27" y="60882"/>
                  </a:cubicBezTo>
                  <a:cubicBezTo>
                    <a:pt x="1" y="60935"/>
                    <a:pt x="27" y="60989"/>
                    <a:pt x="81" y="61016"/>
                  </a:cubicBezTo>
                  <a:cubicBezTo>
                    <a:pt x="1821" y="62033"/>
                    <a:pt x="2891" y="63826"/>
                    <a:pt x="2918" y="65834"/>
                  </a:cubicBezTo>
                  <a:cubicBezTo>
                    <a:pt x="2918" y="65887"/>
                    <a:pt x="2945" y="65914"/>
                    <a:pt x="2998" y="65941"/>
                  </a:cubicBezTo>
                  <a:cubicBezTo>
                    <a:pt x="4952" y="66931"/>
                    <a:pt x="6157" y="68885"/>
                    <a:pt x="6157" y="71053"/>
                  </a:cubicBezTo>
                  <a:cubicBezTo>
                    <a:pt x="6157" y="73221"/>
                    <a:pt x="4952" y="75175"/>
                    <a:pt x="2998" y="76165"/>
                  </a:cubicBezTo>
                  <a:cubicBezTo>
                    <a:pt x="2945" y="76192"/>
                    <a:pt x="2918" y="76219"/>
                    <a:pt x="2918" y="76272"/>
                  </a:cubicBezTo>
                  <a:cubicBezTo>
                    <a:pt x="2891" y="78280"/>
                    <a:pt x="1821" y="80073"/>
                    <a:pt x="81" y="81090"/>
                  </a:cubicBezTo>
                  <a:cubicBezTo>
                    <a:pt x="27" y="81117"/>
                    <a:pt x="1" y="81197"/>
                    <a:pt x="27" y="81251"/>
                  </a:cubicBezTo>
                  <a:cubicBezTo>
                    <a:pt x="67" y="81290"/>
                    <a:pt x="106" y="81315"/>
                    <a:pt x="156" y="81315"/>
                  </a:cubicBezTo>
                  <a:cubicBezTo>
                    <a:pt x="174" y="81315"/>
                    <a:pt x="193" y="81311"/>
                    <a:pt x="215" y="81304"/>
                  </a:cubicBezTo>
                  <a:cubicBezTo>
                    <a:pt x="2008" y="80260"/>
                    <a:pt x="3106" y="78413"/>
                    <a:pt x="3186" y="76352"/>
                  </a:cubicBezTo>
                  <a:cubicBezTo>
                    <a:pt x="5166" y="75309"/>
                    <a:pt x="6398" y="73301"/>
                    <a:pt x="6398" y="71053"/>
                  </a:cubicBezTo>
                  <a:cubicBezTo>
                    <a:pt x="6398" y="68805"/>
                    <a:pt x="5166" y="66797"/>
                    <a:pt x="3186" y="65753"/>
                  </a:cubicBezTo>
                  <a:cubicBezTo>
                    <a:pt x="3106" y="63773"/>
                    <a:pt x="2062" y="61979"/>
                    <a:pt x="375" y="60909"/>
                  </a:cubicBezTo>
                  <a:cubicBezTo>
                    <a:pt x="2062" y="59865"/>
                    <a:pt x="3106" y="58072"/>
                    <a:pt x="3186" y="56091"/>
                  </a:cubicBezTo>
                  <a:cubicBezTo>
                    <a:pt x="5166" y="55047"/>
                    <a:pt x="6398" y="53040"/>
                    <a:pt x="6398" y="50791"/>
                  </a:cubicBezTo>
                  <a:cubicBezTo>
                    <a:pt x="6398" y="48543"/>
                    <a:pt x="5166" y="46536"/>
                    <a:pt x="3186" y="45492"/>
                  </a:cubicBezTo>
                  <a:cubicBezTo>
                    <a:pt x="3159" y="43591"/>
                    <a:pt x="2088" y="41718"/>
                    <a:pt x="375" y="40647"/>
                  </a:cubicBezTo>
                  <a:cubicBezTo>
                    <a:pt x="1901" y="39710"/>
                    <a:pt x="3320" y="37890"/>
                    <a:pt x="3186" y="35829"/>
                  </a:cubicBezTo>
                  <a:cubicBezTo>
                    <a:pt x="5166" y="34785"/>
                    <a:pt x="6398" y="32751"/>
                    <a:pt x="6398" y="30530"/>
                  </a:cubicBezTo>
                  <a:cubicBezTo>
                    <a:pt x="6398" y="28281"/>
                    <a:pt x="5166" y="26247"/>
                    <a:pt x="3186" y="25230"/>
                  </a:cubicBezTo>
                  <a:cubicBezTo>
                    <a:pt x="3079" y="23223"/>
                    <a:pt x="2062" y="21429"/>
                    <a:pt x="375" y="20386"/>
                  </a:cubicBezTo>
                  <a:cubicBezTo>
                    <a:pt x="2088" y="19315"/>
                    <a:pt x="3186" y="17441"/>
                    <a:pt x="3186" y="15595"/>
                  </a:cubicBezTo>
                  <a:cubicBezTo>
                    <a:pt x="3186" y="15595"/>
                    <a:pt x="3186" y="15568"/>
                    <a:pt x="3186" y="15541"/>
                  </a:cubicBezTo>
                  <a:cubicBezTo>
                    <a:pt x="5166" y="14524"/>
                    <a:pt x="6398" y="12490"/>
                    <a:pt x="6398" y="10268"/>
                  </a:cubicBezTo>
                  <a:cubicBezTo>
                    <a:pt x="6398" y="8020"/>
                    <a:pt x="5166" y="5986"/>
                    <a:pt x="3186" y="4969"/>
                  </a:cubicBezTo>
                  <a:lnTo>
                    <a:pt x="3186" y="4942"/>
                  </a:lnTo>
                  <a:cubicBezTo>
                    <a:pt x="3186" y="3041"/>
                    <a:pt x="1981" y="1061"/>
                    <a:pt x="215" y="17"/>
                  </a:cubicBezTo>
                  <a:cubicBezTo>
                    <a:pt x="185" y="7"/>
                    <a:pt x="156" y="1"/>
                    <a:pt x="12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49"/>
            <p:cNvSpPr/>
            <p:nvPr/>
          </p:nvSpPr>
          <p:spPr>
            <a:xfrm>
              <a:off x="1914975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51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27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45" y="15402"/>
                    <a:pt x="2945" y="15428"/>
                    <a:pt x="2945" y="15482"/>
                  </a:cubicBezTo>
                  <a:cubicBezTo>
                    <a:pt x="2998" y="17355"/>
                    <a:pt x="1848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45" y="35663"/>
                    <a:pt x="2918" y="35717"/>
                    <a:pt x="2945" y="35770"/>
                  </a:cubicBezTo>
                  <a:cubicBezTo>
                    <a:pt x="3106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45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6" y="78408"/>
                    <a:pt x="3186" y="76347"/>
                  </a:cubicBezTo>
                  <a:cubicBezTo>
                    <a:pt x="5166" y="75330"/>
                    <a:pt x="6424" y="73296"/>
                    <a:pt x="6424" y="71047"/>
                  </a:cubicBezTo>
                  <a:cubicBezTo>
                    <a:pt x="6424" y="68826"/>
                    <a:pt x="5166" y="66792"/>
                    <a:pt x="3186" y="65748"/>
                  </a:cubicBezTo>
                  <a:cubicBezTo>
                    <a:pt x="3106" y="63767"/>
                    <a:pt x="2062" y="61974"/>
                    <a:pt x="375" y="60930"/>
                  </a:cubicBezTo>
                  <a:cubicBezTo>
                    <a:pt x="2062" y="59859"/>
                    <a:pt x="3106" y="58093"/>
                    <a:pt x="3186" y="56085"/>
                  </a:cubicBezTo>
                  <a:cubicBezTo>
                    <a:pt x="5166" y="55068"/>
                    <a:pt x="6424" y="53034"/>
                    <a:pt x="6424" y="50786"/>
                  </a:cubicBezTo>
                  <a:cubicBezTo>
                    <a:pt x="6424" y="48537"/>
                    <a:pt x="5166" y="46530"/>
                    <a:pt x="3186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66" y="26268"/>
                    <a:pt x="3186" y="25225"/>
                  </a:cubicBezTo>
                  <a:cubicBezTo>
                    <a:pt x="3106" y="23244"/>
                    <a:pt x="2062" y="21451"/>
                    <a:pt x="375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66" y="14518"/>
                    <a:pt x="6424" y="12511"/>
                    <a:pt x="6424" y="10263"/>
                  </a:cubicBezTo>
                  <a:cubicBezTo>
                    <a:pt x="6424" y="8014"/>
                    <a:pt x="5166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193" y="4"/>
                    <a:pt x="172" y="1"/>
                    <a:pt x="1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49"/>
            <p:cNvSpPr/>
            <p:nvPr/>
          </p:nvSpPr>
          <p:spPr>
            <a:xfrm>
              <a:off x="1761075" y="2845375"/>
              <a:ext cx="160625" cy="2032675"/>
            </a:xfrm>
            <a:custGeom>
              <a:avLst/>
              <a:gdLst/>
              <a:ahLst/>
              <a:cxnLst/>
              <a:rect l="l" t="t" r="r" b="b"/>
              <a:pathLst>
                <a:path w="6425" h="81307" extrusionOk="0">
                  <a:moveTo>
                    <a:pt x="146" y="1"/>
                  </a:moveTo>
                  <a:cubicBezTo>
                    <a:pt x="108" y="1"/>
                    <a:pt x="71" y="24"/>
                    <a:pt x="54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1" y="244"/>
                  </a:cubicBezTo>
                  <a:cubicBezTo>
                    <a:pt x="1821" y="1234"/>
                    <a:pt x="2972" y="3162"/>
                    <a:pt x="2945" y="5035"/>
                  </a:cubicBezTo>
                  <a:cubicBezTo>
                    <a:pt x="2945" y="5089"/>
                    <a:pt x="2972" y="5142"/>
                    <a:pt x="2998" y="5142"/>
                  </a:cubicBezTo>
                  <a:cubicBezTo>
                    <a:pt x="4952" y="6133"/>
                    <a:pt x="6183" y="8086"/>
                    <a:pt x="6183" y="10254"/>
                  </a:cubicBezTo>
                  <a:cubicBezTo>
                    <a:pt x="6183" y="12422"/>
                    <a:pt x="4952" y="14376"/>
                    <a:pt x="2998" y="15367"/>
                  </a:cubicBezTo>
                  <a:cubicBezTo>
                    <a:pt x="2972" y="15393"/>
                    <a:pt x="2945" y="15447"/>
                    <a:pt x="2945" y="15474"/>
                  </a:cubicBezTo>
                  <a:cubicBezTo>
                    <a:pt x="2998" y="17321"/>
                    <a:pt x="1847" y="19248"/>
                    <a:pt x="108" y="20265"/>
                  </a:cubicBezTo>
                  <a:cubicBezTo>
                    <a:pt x="81" y="20292"/>
                    <a:pt x="27" y="20318"/>
                    <a:pt x="27" y="20345"/>
                  </a:cubicBezTo>
                  <a:cubicBezTo>
                    <a:pt x="27" y="20425"/>
                    <a:pt x="27" y="20479"/>
                    <a:pt x="81" y="20506"/>
                  </a:cubicBezTo>
                  <a:cubicBezTo>
                    <a:pt x="1821" y="21496"/>
                    <a:pt x="2891" y="23289"/>
                    <a:pt x="2945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83" y="28348"/>
                    <a:pt x="6183" y="30516"/>
                  </a:cubicBezTo>
                  <a:cubicBezTo>
                    <a:pt x="6183" y="32684"/>
                    <a:pt x="4952" y="34665"/>
                    <a:pt x="2998" y="35628"/>
                  </a:cubicBezTo>
                  <a:cubicBezTo>
                    <a:pt x="2972" y="35655"/>
                    <a:pt x="2945" y="35709"/>
                    <a:pt x="2945" y="35762"/>
                  </a:cubicBezTo>
                  <a:cubicBezTo>
                    <a:pt x="3105" y="37823"/>
                    <a:pt x="1633" y="39643"/>
                    <a:pt x="108" y="40526"/>
                  </a:cubicBezTo>
                  <a:cubicBezTo>
                    <a:pt x="81" y="40553"/>
                    <a:pt x="27" y="40580"/>
                    <a:pt x="27" y="40633"/>
                  </a:cubicBezTo>
                  <a:cubicBezTo>
                    <a:pt x="27" y="40687"/>
                    <a:pt x="27" y="40741"/>
                    <a:pt x="81" y="40767"/>
                  </a:cubicBezTo>
                  <a:cubicBezTo>
                    <a:pt x="1821" y="41784"/>
                    <a:pt x="2945" y="43631"/>
                    <a:pt x="2945" y="45532"/>
                  </a:cubicBezTo>
                  <a:lnTo>
                    <a:pt x="2945" y="45558"/>
                  </a:lnTo>
                  <a:cubicBezTo>
                    <a:pt x="2945" y="45612"/>
                    <a:pt x="2972" y="45665"/>
                    <a:pt x="2998" y="45692"/>
                  </a:cubicBezTo>
                  <a:cubicBezTo>
                    <a:pt x="4952" y="46656"/>
                    <a:pt x="6183" y="48610"/>
                    <a:pt x="6183" y="50778"/>
                  </a:cubicBezTo>
                  <a:cubicBezTo>
                    <a:pt x="6183" y="52972"/>
                    <a:pt x="4952" y="54926"/>
                    <a:pt x="2998" y="55890"/>
                  </a:cubicBezTo>
                  <a:cubicBezTo>
                    <a:pt x="2972" y="55917"/>
                    <a:pt x="2945" y="55970"/>
                    <a:pt x="2945" y="55997"/>
                  </a:cubicBezTo>
                  <a:cubicBezTo>
                    <a:pt x="2891" y="58004"/>
                    <a:pt x="1847" y="59798"/>
                    <a:pt x="108" y="60815"/>
                  </a:cubicBezTo>
                  <a:cubicBezTo>
                    <a:pt x="81" y="60815"/>
                    <a:pt x="27" y="60841"/>
                    <a:pt x="27" y="60895"/>
                  </a:cubicBezTo>
                  <a:cubicBezTo>
                    <a:pt x="27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45" y="65847"/>
                  </a:cubicBezTo>
                  <a:cubicBezTo>
                    <a:pt x="2945" y="65873"/>
                    <a:pt x="2972" y="65927"/>
                    <a:pt x="2998" y="65954"/>
                  </a:cubicBezTo>
                  <a:cubicBezTo>
                    <a:pt x="4952" y="66917"/>
                    <a:pt x="6183" y="68871"/>
                    <a:pt x="6183" y="71066"/>
                  </a:cubicBezTo>
                  <a:cubicBezTo>
                    <a:pt x="6183" y="73234"/>
                    <a:pt x="4952" y="75188"/>
                    <a:pt x="2998" y="76151"/>
                  </a:cubicBezTo>
                  <a:cubicBezTo>
                    <a:pt x="2972" y="76178"/>
                    <a:pt x="2945" y="76232"/>
                    <a:pt x="2945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54" y="81237"/>
                  </a:cubicBezTo>
                  <a:cubicBezTo>
                    <a:pt x="71" y="81288"/>
                    <a:pt x="110" y="81306"/>
                    <a:pt x="149" y="81306"/>
                  </a:cubicBezTo>
                  <a:cubicBezTo>
                    <a:pt x="172" y="81306"/>
                    <a:pt x="195" y="81300"/>
                    <a:pt x="215" y="81290"/>
                  </a:cubicBezTo>
                  <a:cubicBezTo>
                    <a:pt x="2008" y="80247"/>
                    <a:pt x="3105" y="78400"/>
                    <a:pt x="3186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6" y="65766"/>
                  </a:cubicBezTo>
                  <a:cubicBezTo>
                    <a:pt x="3132" y="63759"/>
                    <a:pt x="2088" y="61992"/>
                    <a:pt x="402" y="60922"/>
                  </a:cubicBezTo>
                  <a:cubicBezTo>
                    <a:pt x="2088" y="59878"/>
                    <a:pt x="3132" y="58085"/>
                    <a:pt x="3186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6" y="45505"/>
                  </a:cubicBezTo>
                  <a:cubicBezTo>
                    <a:pt x="3186" y="43604"/>
                    <a:pt x="2088" y="41731"/>
                    <a:pt x="402" y="40660"/>
                  </a:cubicBezTo>
                  <a:cubicBezTo>
                    <a:pt x="1901" y="39697"/>
                    <a:pt x="3320" y="37877"/>
                    <a:pt x="3186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6" y="25216"/>
                  </a:cubicBezTo>
                  <a:cubicBezTo>
                    <a:pt x="3105" y="23236"/>
                    <a:pt x="2062" y="21442"/>
                    <a:pt x="402" y="20399"/>
                  </a:cubicBezTo>
                  <a:cubicBezTo>
                    <a:pt x="2115" y="19328"/>
                    <a:pt x="3212" y="17401"/>
                    <a:pt x="3186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6" y="4955"/>
                  </a:cubicBezTo>
                  <a:cubicBezTo>
                    <a:pt x="3186" y="3028"/>
                    <a:pt x="2008" y="1047"/>
                    <a:pt x="215" y="30"/>
                  </a:cubicBezTo>
                  <a:cubicBezTo>
                    <a:pt x="194" y="10"/>
                    <a:pt x="170" y="1"/>
                    <a:pt x="14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49"/>
            <p:cNvSpPr/>
            <p:nvPr/>
          </p:nvSpPr>
          <p:spPr>
            <a:xfrm>
              <a:off x="1607850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0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71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0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0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64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0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64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64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44" y="81296"/>
                    <a:pt x="82" y="81315"/>
                    <a:pt x="122" y="81315"/>
                  </a:cubicBezTo>
                  <a:cubicBezTo>
                    <a:pt x="145" y="81315"/>
                    <a:pt x="168" y="81308"/>
                    <a:pt x="188" y="81299"/>
                  </a:cubicBezTo>
                  <a:cubicBezTo>
                    <a:pt x="1981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61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61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49"/>
            <p:cNvSpPr/>
            <p:nvPr/>
          </p:nvSpPr>
          <p:spPr>
            <a:xfrm>
              <a:off x="1453950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33" y="1"/>
                  </a:moveTo>
                  <a:cubicBezTo>
                    <a:pt x="9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27" y="217"/>
                    <a:pt x="80" y="244"/>
                  </a:cubicBezTo>
                  <a:cubicBezTo>
                    <a:pt x="1820" y="1234"/>
                    <a:pt x="2971" y="3188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20"/>
                    <a:pt x="2944" y="15474"/>
                  </a:cubicBezTo>
                  <a:cubicBezTo>
                    <a:pt x="2998" y="17347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44" y="35655"/>
                    <a:pt x="2918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cubicBezTo>
                    <a:pt x="2944" y="45558"/>
                    <a:pt x="2944" y="45558"/>
                    <a:pt x="2944" y="45558"/>
                  </a:cubicBez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27" y="81237"/>
                  </a:cubicBezTo>
                  <a:cubicBezTo>
                    <a:pt x="61" y="81288"/>
                    <a:pt x="106" y="81306"/>
                    <a:pt x="147" y="81306"/>
                  </a:cubicBezTo>
                  <a:cubicBezTo>
                    <a:pt x="172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66" y="75322"/>
                    <a:pt x="6424" y="73288"/>
                    <a:pt x="6424" y="71066"/>
                  </a:cubicBezTo>
                  <a:cubicBezTo>
                    <a:pt x="6424" y="68818"/>
                    <a:pt x="5166" y="66783"/>
                    <a:pt x="3185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85" y="56077"/>
                  </a:cubicBezTo>
                  <a:cubicBezTo>
                    <a:pt x="5166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66" y="26260"/>
                    <a:pt x="3185" y="25216"/>
                  </a:cubicBezTo>
                  <a:cubicBezTo>
                    <a:pt x="3105" y="23236"/>
                    <a:pt x="2061" y="21442"/>
                    <a:pt x="375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84" y="10"/>
                    <a:pt x="157" y="1"/>
                    <a:pt x="13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49"/>
            <p:cNvSpPr/>
            <p:nvPr/>
          </p:nvSpPr>
          <p:spPr>
            <a:xfrm>
              <a:off x="1300050" y="2593575"/>
              <a:ext cx="160600" cy="2032875"/>
            </a:xfrm>
            <a:custGeom>
              <a:avLst/>
              <a:gdLst/>
              <a:ahLst/>
              <a:cxnLst/>
              <a:rect l="l" t="t" r="r" b="b"/>
              <a:pathLst>
                <a:path w="6424" h="81315" extrusionOk="0">
                  <a:moveTo>
                    <a:pt x="167" y="1"/>
                  </a:moveTo>
                  <a:cubicBezTo>
                    <a:pt x="121" y="1"/>
                    <a:pt x="73" y="26"/>
                    <a:pt x="54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0" y="225"/>
                  </a:cubicBezTo>
                  <a:cubicBezTo>
                    <a:pt x="1820" y="1243"/>
                    <a:pt x="2971" y="3170"/>
                    <a:pt x="2944" y="5043"/>
                  </a:cubicBezTo>
                  <a:cubicBezTo>
                    <a:pt x="2944" y="5070"/>
                    <a:pt x="2971" y="5124"/>
                    <a:pt x="3025" y="5150"/>
                  </a:cubicBezTo>
                  <a:cubicBezTo>
                    <a:pt x="4952" y="6141"/>
                    <a:pt x="6183" y="8095"/>
                    <a:pt x="6183" y="10263"/>
                  </a:cubicBezTo>
                  <a:cubicBezTo>
                    <a:pt x="6183" y="12431"/>
                    <a:pt x="4952" y="14384"/>
                    <a:pt x="3025" y="15375"/>
                  </a:cubicBezTo>
                  <a:cubicBezTo>
                    <a:pt x="2971" y="15402"/>
                    <a:pt x="2944" y="15428"/>
                    <a:pt x="2944" y="15482"/>
                  </a:cubicBezTo>
                  <a:cubicBezTo>
                    <a:pt x="2998" y="17355"/>
                    <a:pt x="1847" y="19256"/>
                    <a:pt x="107" y="20273"/>
                  </a:cubicBezTo>
                  <a:cubicBezTo>
                    <a:pt x="80" y="20300"/>
                    <a:pt x="54" y="20326"/>
                    <a:pt x="27" y="20353"/>
                  </a:cubicBezTo>
                  <a:cubicBezTo>
                    <a:pt x="27" y="20407"/>
                    <a:pt x="27" y="20460"/>
                    <a:pt x="80" y="20514"/>
                  </a:cubicBezTo>
                  <a:cubicBezTo>
                    <a:pt x="1820" y="21504"/>
                    <a:pt x="2891" y="23297"/>
                    <a:pt x="2944" y="25305"/>
                  </a:cubicBezTo>
                  <a:cubicBezTo>
                    <a:pt x="2944" y="25358"/>
                    <a:pt x="2971" y="25385"/>
                    <a:pt x="3025" y="25412"/>
                  </a:cubicBezTo>
                  <a:cubicBezTo>
                    <a:pt x="4952" y="26402"/>
                    <a:pt x="6183" y="28356"/>
                    <a:pt x="6183" y="30524"/>
                  </a:cubicBezTo>
                  <a:cubicBezTo>
                    <a:pt x="6183" y="32692"/>
                    <a:pt x="4952" y="34646"/>
                    <a:pt x="3025" y="35636"/>
                  </a:cubicBezTo>
                  <a:cubicBezTo>
                    <a:pt x="2971" y="35663"/>
                    <a:pt x="2944" y="35717"/>
                    <a:pt x="2944" y="35770"/>
                  </a:cubicBezTo>
                  <a:cubicBezTo>
                    <a:pt x="3105" y="37831"/>
                    <a:pt x="1633" y="39651"/>
                    <a:pt x="107" y="40535"/>
                  </a:cubicBezTo>
                  <a:cubicBezTo>
                    <a:pt x="80" y="40561"/>
                    <a:pt x="54" y="40588"/>
                    <a:pt x="27" y="40615"/>
                  </a:cubicBezTo>
                  <a:cubicBezTo>
                    <a:pt x="27" y="40668"/>
                    <a:pt x="27" y="40749"/>
                    <a:pt x="80" y="40775"/>
                  </a:cubicBezTo>
                  <a:cubicBezTo>
                    <a:pt x="1820" y="41766"/>
                    <a:pt x="2944" y="43639"/>
                    <a:pt x="2944" y="45540"/>
                  </a:cubicBezTo>
                  <a:cubicBezTo>
                    <a:pt x="2944" y="45540"/>
                    <a:pt x="2944" y="45566"/>
                    <a:pt x="2944" y="45566"/>
                  </a:cubicBezTo>
                  <a:cubicBezTo>
                    <a:pt x="2944" y="45620"/>
                    <a:pt x="2971" y="45674"/>
                    <a:pt x="3025" y="45674"/>
                  </a:cubicBezTo>
                  <a:cubicBezTo>
                    <a:pt x="4952" y="46664"/>
                    <a:pt x="6183" y="48618"/>
                    <a:pt x="6183" y="50786"/>
                  </a:cubicBezTo>
                  <a:cubicBezTo>
                    <a:pt x="6183" y="52954"/>
                    <a:pt x="4952" y="54934"/>
                    <a:pt x="3025" y="55898"/>
                  </a:cubicBezTo>
                  <a:cubicBezTo>
                    <a:pt x="2971" y="55925"/>
                    <a:pt x="2944" y="55952"/>
                    <a:pt x="2944" y="56005"/>
                  </a:cubicBezTo>
                  <a:cubicBezTo>
                    <a:pt x="2891" y="58012"/>
                    <a:pt x="1847" y="59806"/>
                    <a:pt x="107" y="60796"/>
                  </a:cubicBezTo>
                  <a:cubicBezTo>
                    <a:pt x="80" y="60823"/>
                    <a:pt x="54" y="60850"/>
                    <a:pt x="27" y="60903"/>
                  </a:cubicBezTo>
                  <a:cubicBezTo>
                    <a:pt x="27" y="60957"/>
                    <a:pt x="27" y="61010"/>
                    <a:pt x="80" y="61037"/>
                  </a:cubicBezTo>
                  <a:cubicBezTo>
                    <a:pt x="1820" y="62054"/>
                    <a:pt x="2891" y="63847"/>
                    <a:pt x="2944" y="65828"/>
                  </a:cubicBezTo>
                  <a:cubicBezTo>
                    <a:pt x="2944" y="65882"/>
                    <a:pt x="2971" y="65935"/>
                    <a:pt x="3025" y="65962"/>
                  </a:cubicBezTo>
                  <a:cubicBezTo>
                    <a:pt x="4952" y="66925"/>
                    <a:pt x="6183" y="68879"/>
                    <a:pt x="6183" y="71047"/>
                  </a:cubicBezTo>
                  <a:cubicBezTo>
                    <a:pt x="6183" y="73242"/>
                    <a:pt x="4952" y="75196"/>
                    <a:pt x="3025" y="76160"/>
                  </a:cubicBezTo>
                  <a:cubicBezTo>
                    <a:pt x="2971" y="76186"/>
                    <a:pt x="2944" y="76240"/>
                    <a:pt x="2944" y="76267"/>
                  </a:cubicBezTo>
                  <a:cubicBezTo>
                    <a:pt x="2891" y="78274"/>
                    <a:pt x="1820" y="80067"/>
                    <a:pt x="80" y="81084"/>
                  </a:cubicBezTo>
                  <a:cubicBezTo>
                    <a:pt x="27" y="81111"/>
                    <a:pt x="0" y="81191"/>
                    <a:pt x="54" y="81245"/>
                  </a:cubicBezTo>
                  <a:cubicBezTo>
                    <a:pt x="71" y="81296"/>
                    <a:pt x="109" y="81315"/>
                    <a:pt x="149" y="81315"/>
                  </a:cubicBezTo>
                  <a:cubicBezTo>
                    <a:pt x="171" y="81315"/>
                    <a:pt x="195" y="81308"/>
                    <a:pt x="214" y="81299"/>
                  </a:cubicBezTo>
                  <a:cubicBezTo>
                    <a:pt x="2007" y="80255"/>
                    <a:pt x="3105" y="78408"/>
                    <a:pt x="3185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5" y="65748"/>
                  </a:cubicBezTo>
                  <a:cubicBezTo>
                    <a:pt x="3132" y="63767"/>
                    <a:pt x="2088" y="61974"/>
                    <a:pt x="402" y="60930"/>
                  </a:cubicBezTo>
                  <a:cubicBezTo>
                    <a:pt x="2088" y="59859"/>
                    <a:pt x="3132" y="58093"/>
                    <a:pt x="3185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5" y="45486"/>
                  </a:cubicBezTo>
                  <a:cubicBezTo>
                    <a:pt x="3185" y="43586"/>
                    <a:pt x="2088" y="41739"/>
                    <a:pt x="402" y="40668"/>
                  </a:cubicBezTo>
                  <a:cubicBezTo>
                    <a:pt x="1927" y="39705"/>
                    <a:pt x="3319" y="37885"/>
                    <a:pt x="3212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5" y="25225"/>
                  </a:cubicBezTo>
                  <a:cubicBezTo>
                    <a:pt x="3105" y="23244"/>
                    <a:pt x="2061" y="21451"/>
                    <a:pt x="402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62"/>
                    <a:pt x="3185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5" y="4963"/>
                  </a:cubicBezTo>
                  <a:cubicBezTo>
                    <a:pt x="3185" y="3036"/>
                    <a:pt x="2007" y="1055"/>
                    <a:pt x="214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49"/>
            <p:cNvSpPr/>
            <p:nvPr/>
          </p:nvSpPr>
          <p:spPr>
            <a:xfrm>
              <a:off x="1146800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0" y="1"/>
                  </a:moveTo>
                  <a:cubicBezTo>
                    <a:pt x="81" y="1"/>
                    <a:pt x="44" y="24"/>
                    <a:pt x="28" y="57"/>
                  </a:cubicBezTo>
                  <a:cubicBezTo>
                    <a:pt x="28" y="84"/>
                    <a:pt x="1" y="110"/>
                    <a:pt x="1" y="137"/>
                  </a:cubicBezTo>
                  <a:cubicBezTo>
                    <a:pt x="1" y="164"/>
                    <a:pt x="28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2" y="17321"/>
                    <a:pt x="1848" y="19248"/>
                    <a:pt x="81" y="20265"/>
                  </a:cubicBezTo>
                  <a:cubicBezTo>
                    <a:pt x="54" y="20292"/>
                    <a:pt x="28" y="20318"/>
                    <a:pt x="1" y="20345"/>
                  </a:cubicBezTo>
                  <a:cubicBezTo>
                    <a:pt x="1" y="20425"/>
                    <a:pt x="28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9" y="37823"/>
                    <a:pt x="1633" y="39643"/>
                    <a:pt x="81" y="40526"/>
                  </a:cubicBezTo>
                  <a:cubicBezTo>
                    <a:pt x="54" y="40553"/>
                    <a:pt x="28" y="40580"/>
                    <a:pt x="1" y="40633"/>
                  </a:cubicBezTo>
                  <a:cubicBezTo>
                    <a:pt x="1" y="40687"/>
                    <a:pt x="28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32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81" y="60815"/>
                  </a:cubicBezTo>
                  <a:cubicBezTo>
                    <a:pt x="54" y="60815"/>
                    <a:pt x="28" y="60841"/>
                    <a:pt x="1" y="60895"/>
                  </a:cubicBezTo>
                  <a:cubicBezTo>
                    <a:pt x="1" y="60949"/>
                    <a:pt x="28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8" y="81103"/>
                    <a:pt x="1" y="81183"/>
                    <a:pt x="28" y="81237"/>
                  </a:cubicBezTo>
                  <a:cubicBezTo>
                    <a:pt x="44" y="81288"/>
                    <a:pt x="83" y="81306"/>
                    <a:pt x="129" y="81306"/>
                  </a:cubicBezTo>
                  <a:cubicBezTo>
                    <a:pt x="156" y="81306"/>
                    <a:pt x="185" y="81300"/>
                    <a:pt x="215" y="81290"/>
                  </a:cubicBezTo>
                  <a:cubicBezTo>
                    <a:pt x="1981" y="80247"/>
                    <a:pt x="3106" y="78400"/>
                    <a:pt x="3186" y="76366"/>
                  </a:cubicBezTo>
                  <a:cubicBezTo>
                    <a:pt x="5167" y="75322"/>
                    <a:pt x="6398" y="73288"/>
                    <a:pt x="6398" y="71066"/>
                  </a:cubicBezTo>
                  <a:cubicBezTo>
                    <a:pt x="6398" y="68818"/>
                    <a:pt x="5167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7" y="55060"/>
                    <a:pt x="6398" y="53026"/>
                    <a:pt x="6398" y="50778"/>
                  </a:cubicBezTo>
                  <a:cubicBezTo>
                    <a:pt x="6398" y="48556"/>
                    <a:pt x="5167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7" y="34799"/>
                    <a:pt x="6398" y="32764"/>
                    <a:pt x="6398" y="30516"/>
                  </a:cubicBezTo>
                  <a:cubicBezTo>
                    <a:pt x="6398" y="28268"/>
                    <a:pt x="5167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01"/>
                    <a:pt x="3186" y="15554"/>
                  </a:cubicBezTo>
                  <a:cubicBezTo>
                    <a:pt x="5167" y="14510"/>
                    <a:pt x="6398" y="12503"/>
                    <a:pt x="6398" y="10254"/>
                  </a:cubicBezTo>
                  <a:cubicBezTo>
                    <a:pt x="6398" y="8006"/>
                    <a:pt x="5167" y="5999"/>
                    <a:pt x="3186" y="4955"/>
                  </a:cubicBezTo>
                  <a:cubicBezTo>
                    <a:pt x="3186" y="3028"/>
                    <a:pt x="1981" y="1047"/>
                    <a:pt x="188" y="30"/>
                  </a:cubicBezTo>
                  <a:cubicBezTo>
                    <a:pt x="168" y="10"/>
                    <a:pt x="143" y="1"/>
                    <a:pt x="12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49"/>
            <p:cNvSpPr/>
            <p:nvPr/>
          </p:nvSpPr>
          <p:spPr>
            <a:xfrm>
              <a:off x="992900" y="2593575"/>
              <a:ext cx="160625" cy="2032875"/>
            </a:xfrm>
            <a:custGeom>
              <a:avLst/>
              <a:gdLst/>
              <a:ahLst/>
              <a:cxnLst/>
              <a:rect l="l" t="t" r="r" b="b"/>
              <a:pathLst>
                <a:path w="6425" h="81315" extrusionOk="0">
                  <a:moveTo>
                    <a:pt x="167" y="1"/>
                  </a:moveTo>
                  <a:cubicBezTo>
                    <a:pt x="120" y="1"/>
                    <a:pt x="67" y="26"/>
                    <a:pt x="27" y="65"/>
                  </a:cubicBezTo>
                  <a:cubicBezTo>
                    <a:pt x="27" y="92"/>
                    <a:pt x="27" y="118"/>
                    <a:pt x="27" y="118"/>
                  </a:cubicBezTo>
                  <a:cubicBezTo>
                    <a:pt x="27" y="172"/>
                    <a:pt x="54" y="225"/>
                    <a:pt x="81" y="225"/>
                  </a:cubicBezTo>
                  <a:cubicBezTo>
                    <a:pt x="1821" y="1243"/>
                    <a:pt x="2972" y="3170"/>
                    <a:pt x="2945" y="5043"/>
                  </a:cubicBezTo>
                  <a:cubicBezTo>
                    <a:pt x="2945" y="5070"/>
                    <a:pt x="2972" y="5124"/>
                    <a:pt x="2998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8" y="15375"/>
                  </a:cubicBezTo>
                  <a:cubicBezTo>
                    <a:pt x="2972" y="15402"/>
                    <a:pt x="2945" y="15428"/>
                    <a:pt x="2945" y="15482"/>
                  </a:cubicBezTo>
                  <a:cubicBezTo>
                    <a:pt x="2998" y="17329"/>
                    <a:pt x="1847" y="19256"/>
                    <a:pt x="108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1" y="20407"/>
                    <a:pt x="27" y="20460"/>
                    <a:pt x="81" y="20514"/>
                  </a:cubicBezTo>
                  <a:cubicBezTo>
                    <a:pt x="1794" y="21504"/>
                    <a:pt x="2865" y="23297"/>
                    <a:pt x="2945" y="25305"/>
                  </a:cubicBezTo>
                  <a:cubicBezTo>
                    <a:pt x="2945" y="25358"/>
                    <a:pt x="2972" y="25385"/>
                    <a:pt x="2998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8" y="35636"/>
                  </a:cubicBezTo>
                  <a:cubicBezTo>
                    <a:pt x="2972" y="35663"/>
                    <a:pt x="2945" y="35717"/>
                    <a:pt x="2945" y="35770"/>
                  </a:cubicBezTo>
                  <a:cubicBezTo>
                    <a:pt x="3105" y="37831"/>
                    <a:pt x="1633" y="39651"/>
                    <a:pt x="108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1" y="40668"/>
                    <a:pt x="27" y="40749"/>
                    <a:pt x="81" y="40775"/>
                  </a:cubicBezTo>
                  <a:cubicBezTo>
                    <a:pt x="1821" y="41766"/>
                    <a:pt x="2945" y="43639"/>
                    <a:pt x="2945" y="45540"/>
                  </a:cubicBezTo>
                  <a:cubicBezTo>
                    <a:pt x="2945" y="45540"/>
                    <a:pt x="2945" y="45566"/>
                    <a:pt x="2945" y="45566"/>
                  </a:cubicBezTo>
                  <a:cubicBezTo>
                    <a:pt x="2918" y="45620"/>
                    <a:pt x="2972" y="45674"/>
                    <a:pt x="2998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8" y="55898"/>
                  </a:cubicBezTo>
                  <a:cubicBezTo>
                    <a:pt x="2972" y="55925"/>
                    <a:pt x="2945" y="55952"/>
                    <a:pt x="2945" y="56005"/>
                  </a:cubicBezTo>
                  <a:cubicBezTo>
                    <a:pt x="2891" y="58012"/>
                    <a:pt x="1821" y="59806"/>
                    <a:pt x="108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1" y="60957"/>
                    <a:pt x="27" y="61010"/>
                    <a:pt x="81" y="61037"/>
                  </a:cubicBezTo>
                  <a:cubicBezTo>
                    <a:pt x="1821" y="62054"/>
                    <a:pt x="2891" y="63847"/>
                    <a:pt x="2945" y="65828"/>
                  </a:cubicBezTo>
                  <a:cubicBezTo>
                    <a:pt x="2945" y="65882"/>
                    <a:pt x="2972" y="65935"/>
                    <a:pt x="2998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8" y="76160"/>
                  </a:cubicBezTo>
                  <a:cubicBezTo>
                    <a:pt x="2972" y="76186"/>
                    <a:pt x="2945" y="76240"/>
                    <a:pt x="2945" y="76267"/>
                  </a:cubicBezTo>
                  <a:cubicBezTo>
                    <a:pt x="2891" y="78274"/>
                    <a:pt x="1821" y="80067"/>
                    <a:pt x="81" y="81084"/>
                  </a:cubicBezTo>
                  <a:cubicBezTo>
                    <a:pt x="27" y="81111"/>
                    <a:pt x="1" y="81191"/>
                    <a:pt x="27" y="81245"/>
                  </a:cubicBezTo>
                  <a:cubicBezTo>
                    <a:pt x="61" y="81296"/>
                    <a:pt x="106" y="81315"/>
                    <a:pt x="148" y="81315"/>
                  </a:cubicBezTo>
                  <a:cubicBezTo>
                    <a:pt x="172" y="81315"/>
                    <a:pt x="195" y="81308"/>
                    <a:pt x="215" y="81299"/>
                  </a:cubicBezTo>
                  <a:cubicBezTo>
                    <a:pt x="2008" y="80255"/>
                    <a:pt x="3105" y="78408"/>
                    <a:pt x="3186" y="76347"/>
                  </a:cubicBezTo>
                  <a:cubicBezTo>
                    <a:pt x="5193" y="75330"/>
                    <a:pt x="6424" y="73296"/>
                    <a:pt x="6424" y="71047"/>
                  </a:cubicBezTo>
                  <a:cubicBezTo>
                    <a:pt x="6424" y="68826"/>
                    <a:pt x="5193" y="66792"/>
                    <a:pt x="3186" y="65748"/>
                  </a:cubicBezTo>
                  <a:cubicBezTo>
                    <a:pt x="3105" y="63767"/>
                    <a:pt x="2088" y="61974"/>
                    <a:pt x="402" y="60930"/>
                  </a:cubicBezTo>
                  <a:cubicBezTo>
                    <a:pt x="2088" y="59859"/>
                    <a:pt x="3105" y="58093"/>
                    <a:pt x="3186" y="56085"/>
                  </a:cubicBezTo>
                  <a:cubicBezTo>
                    <a:pt x="5193" y="55068"/>
                    <a:pt x="6424" y="53034"/>
                    <a:pt x="6424" y="50786"/>
                  </a:cubicBezTo>
                  <a:cubicBezTo>
                    <a:pt x="6424" y="48537"/>
                    <a:pt x="5193" y="46530"/>
                    <a:pt x="3186" y="45486"/>
                  </a:cubicBezTo>
                  <a:cubicBezTo>
                    <a:pt x="3159" y="43586"/>
                    <a:pt x="2088" y="41739"/>
                    <a:pt x="402" y="40668"/>
                  </a:cubicBezTo>
                  <a:cubicBezTo>
                    <a:pt x="1901" y="39705"/>
                    <a:pt x="3320" y="37885"/>
                    <a:pt x="3186" y="35824"/>
                  </a:cubicBezTo>
                  <a:cubicBezTo>
                    <a:pt x="5193" y="34780"/>
                    <a:pt x="6424" y="32772"/>
                    <a:pt x="6424" y="30524"/>
                  </a:cubicBezTo>
                  <a:cubicBezTo>
                    <a:pt x="6424" y="28276"/>
                    <a:pt x="5193" y="26268"/>
                    <a:pt x="3186" y="25225"/>
                  </a:cubicBezTo>
                  <a:cubicBezTo>
                    <a:pt x="3105" y="23244"/>
                    <a:pt x="2062" y="21451"/>
                    <a:pt x="402" y="20407"/>
                  </a:cubicBezTo>
                  <a:cubicBezTo>
                    <a:pt x="2088" y="19336"/>
                    <a:pt x="3186" y="17436"/>
                    <a:pt x="3186" y="15616"/>
                  </a:cubicBezTo>
                  <a:cubicBezTo>
                    <a:pt x="3186" y="15589"/>
                    <a:pt x="3186" y="15562"/>
                    <a:pt x="3186" y="15562"/>
                  </a:cubicBezTo>
                  <a:cubicBezTo>
                    <a:pt x="5193" y="14518"/>
                    <a:pt x="6424" y="12511"/>
                    <a:pt x="6424" y="10263"/>
                  </a:cubicBezTo>
                  <a:cubicBezTo>
                    <a:pt x="6424" y="8014"/>
                    <a:pt x="5193" y="6007"/>
                    <a:pt x="3186" y="4963"/>
                  </a:cubicBezTo>
                  <a:cubicBezTo>
                    <a:pt x="3186" y="3036"/>
                    <a:pt x="2008" y="1055"/>
                    <a:pt x="215" y="11"/>
                  </a:cubicBezTo>
                  <a:cubicBezTo>
                    <a:pt x="200" y="4"/>
                    <a:pt x="184" y="1"/>
                    <a:pt x="1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49"/>
            <p:cNvSpPr/>
            <p:nvPr/>
          </p:nvSpPr>
          <p:spPr>
            <a:xfrm>
              <a:off x="83967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19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0" y="84"/>
                    <a:pt x="0" y="110"/>
                    <a:pt x="0" y="137"/>
                  </a:cubicBezTo>
                  <a:cubicBezTo>
                    <a:pt x="0" y="164"/>
                    <a:pt x="27" y="217"/>
                    <a:pt x="54" y="244"/>
                  </a:cubicBezTo>
                  <a:cubicBezTo>
                    <a:pt x="1794" y="1234"/>
                    <a:pt x="2971" y="3162"/>
                    <a:pt x="2918" y="5035"/>
                  </a:cubicBezTo>
                  <a:cubicBezTo>
                    <a:pt x="2918" y="5089"/>
                    <a:pt x="2945" y="5142"/>
                    <a:pt x="2998" y="5142"/>
                  </a:cubicBezTo>
                  <a:cubicBezTo>
                    <a:pt x="4925" y="6133"/>
                    <a:pt x="6156" y="8086"/>
                    <a:pt x="6156" y="10254"/>
                  </a:cubicBezTo>
                  <a:cubicBezTo>
                    <a:pt x="6156" y="12422"/>
                    <a:pt x="4925" y="14376"/>
                    <a:pt x="2998" y="15367"/>
                  </a:cubicBezTo>
                  <a:cubicBezTo>
                    <a:pt x="2945" y="15393"/>
                    <a:pt x="2918" y="15420"/>
                    <a:pt x="2918" y="15474"/>
                  </a:cubicBezTo>
                  <a:cubicBezTo>
                    <a:pt x="2971" y="17321"/>
                    <a:pt x="1847" y="19248"/>
                    <a:pt x="81" y="20265"/>
                  </a:cubicBezTo>
                  <a:cubicBezTo>
                    <a:pt x="54" y="20292"/>
                    <a:pt x="27" y="20318"/>
                    <a:pt x="0" y="20345"/>
                  </a:cubicBezTo>
                  <a:cubicBezTo>
                    <a:pt x="0" y="20425"/>
                    <a:pt x="27" y="20479"/>
                    <a:pt x="54" y="20506"/>
                  </a:cubicBezTo>
                  <a:cubicBezTo>
                    <a:pt x="1794" y="21496"/>
                    <a:pt x="2864" y="23289"/>
                    <a:pt x="2918" y="25297"/>
                  </a:cubicBezTo>
                  <a:cubicBezTo>
                    <a:pt x="2918" y="25350"/>
                    <a:pt x="2945" y="25404"/>
                    <a:pt x="2998" y="25404"/>
                  </a:cubicBezTo>
                  <a:cubicBezTo>
                    <a:pt x="4925" y="26394"/>
                    <a:pt x="6156" y="28348"/>
                    <a:pt x="6156" y="30516"/>
                  </a:cubicBezTo>
                  <a:cubicBezTo>
                    <a:pt x="6156" y="32684"/>
                    <a:pt x="4925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078" y="37823"/>
                    <a:pt x="1606" y="39643"/>
                    <a:pt x="81" y="40526"/>
                  </a:cubicBezTo>
                  <a:cubicBezTo>
                    <a:pt x="54" y="40553"/>
                    <a:pt x="27" y="40580"/>
                    <a:pt x="0" y="40633"/>
                  </a:cubicBezTo>
                  <a:cubicBezTo>
                    <a:pt x="0" y="40687"/>
                    <a:pt x="27" y="40741"/>
                    <a:pt x="54" y="40767"/>
                  </a:cubicBezTo>
                  <a:cubicBezTo>
                    <a:pt x="1794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25" y="46656"/>
                    <a:pt x="6156" y="48610"/>
                    <a:pt x="6156" y="50778"/>
                  </a:cubicBezTo>
                  <a:cubicBezTo>
                    <a:pt x="6156" y="52972"/>
                    <a:pt x="4925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64" y="58004"/>
                    <a:pt x="1820" y="59798"/>
                    <a:pt x="81" y="60815"/>
                  </a:cubicBezTo>
                  <a:cubicBezTo>
                    <a:pt x="54" y="60815"/>
                    <a:pt x="27" y="60841"/>
                    <a:pt x="0" y="60895"/>
                  </a:cubicBezTo>
                  <a:cubicBezTo>
                    <a:pt x="0" y="60949"/>
                    <a:pt x="27" y="61002"/>
                    <a:pt x="54" y="61029"/>
                  </a:cubicBezTo>
                  <a:cubicBezTo>
                    <a:pt x="1794" y="62046"/>
                    <a:pt x="2864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25" y="66917"/>
                    <a:pt x="6156" y="68871"/>
                    <a:pt x="6156" y="71066"/>
                  </a:cubicBezTo>
                  <a:cubicBezTo>
                    <a:pt x="6156" y="73234"/>
                    <a:pt x="4925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64" y="78266"/>
                    <a:pt x="1794" y="80059"/>
                    <a:pt x="81" y="81076"/>
                  </a:cubicBezTo>
                  <a:cubicBezTo>
                    <a:pt x="0" y="81103"/>
                    <a:pt x="0" y="81183"/>
                    <a:pt x="27" y="81237"/>
                  </a:cubicBezTo>
                  <a:cubicBezTo>
                    <a:pt x="44" y="81288"/>
                    <a:pt x="83" y="81306"/>
                    <a:pt x="122" y="81306"/>
                  </a:cubicBezTo>
                  <a:cubicBezTo>
                    <a:pt x="145" y="81306"/>
                    <a:pt x="168" y="81300"/>
                    <a:pt x="188" y="81290"/>
                  </a:cubicBezTo>
                  <a:cubicBezTo>
                    <a:pt x="1981" y="80247"/>
                    <a:pt x="3105" y="78400"/>
                    <a:pt x="3159" y="76366"/>
                  </a:cubicBezTo>
                  <a:cubicBezTo>
                    <a:pt x="5166" y="75322"/>
                    <a:pt x="6397" y="73288"/>
                    <a:pt x="6397" y="71066"/>
                  </a:cubicBezTo>
                  <a:cubicBezTo>
                    <a:pt x="6397" y="68818"/>
                    <a:pt x="5166" y="66783"/>
                    <a:pt x="3159" y="65766"/>
                  </a:cubicBezTo>
                  <a:cubicBezTo>
                    <a:pt x="3105" y="63759"/>
                    <a:pt x="2061" y="61992"/>
                    <a:pt x="375" y="60922"/>
                  </a:cubicBezTo>
                  <a:cubicBezTo>
                    <a:pt x="2061" y="59878"/>
                    <a:pt x="3105" y="58085"/>
                    <a:pt x="3159" y="56077"/>
                  </a:cubicBezTo>
                  <a:cubicBezTo>
                    <a:pt x="5166" y="55060"/>
                    <a:pt x="6397" y="53026"/>
                    <a:pt x="6397" y="50778"/>
                  </a:cubicBezTo>
                  <a:cubicBezTo>
                    <a:pt x="6397" y="48556"/>
                    <a:pt x="5166" y="46522"/>
                    <a:pt x="3159" y="45505"/>
                  </a:cubicBezTo>
                  <a:cubicBezTo>
                    <a:pt x="3159" y="43604"/>
                    <a:pt x="2061" y="41731"/>
                    <a:pt x="375" y="40660"/>
                  </a:cubicBezTo>
                  <a:cubicBezTo>
                    <a:pt x="1901" y="39697"/>
                    <a:pt x="3292" y="37877"/>
                    <a:pt x="3185" y="35816"/>
                  </a:cubicBezTo>
                  <a:cubicBezTo>
                    <a:pt x="5166" y="34799"/>
                    <a:pt x="6397" y="32764"/>
                    <a:pt x="6397" y="30516"/>
                  </a:cubicBezTo>
                  <a:cubicBezTo>
                    <a:pt x="6397" y="28268"/>
                    <a:pt x="5166" y="26260"/>
                    <a:pt x="3159" y="25216"/>
                  </a:cubicBezTo>
                  <a:cubicBezTo>
                    <a:pt x="3078" y="23236"/>
                    <a:pt x="2035" y="21442"/>
                    <a:pt x="375" y="20399"/>
                  </a:cubicBezTo>
                  <a:cubicBezTo>
                    <a:pt x="2061" y="19328"/>
                    <a:pt x="3159" y="17454"/>
                    <a:pt x="3159" y="15608"/>
                  </a:cubicBezTo>
                  <a:cubicBezTo>
                    <a:pt x="3159" y="15581"/>
                    <a:pt x="3159" y="15581"/>
                    <a:pt x="3159" y="15554"/>
                  </a:cubicBezTo>
                  <a:cubicBezTo>
                    <a:pt x="5166" y="14510"/>
                    <a:pt x="6397" y="12503"/>
                    <a:pt x="6397" y="10254"/>
                  </a:cubicBezTo>
                  <a:cubicBezTo>
                    <a:pt x="6397" y="8006"/>
                    <a:pt x="5166" y="5999"/>
                    <a:pt x="3159" y="4955"/>
                  </a:cubicBezTo>
                  <a:cubicBezTo>
                    <a:pt x="3159" y="3028"/>
                    <a:pt x="1981" y="1047"/>
                    <a:pt x="188" y="30"/>
                  </a:cubicBezTo>
                  <a:cubicBezTo>
                    <a:pt x="167" y="10"/>
                    <a:pt x="143" y="1"/>
                    <a:pt x="11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8" name="Google Shape;1248;p49"/>
            <p:cNvSpPr/>
            <p:nvPr/>
          </p:nvSpPr>
          <p:spPr>
            <a:xfrm>
              <a:off x="68577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0" y="1"/>
                  </a:moveTo>
                  <a:cubicBezTo>
                    <a:pt x="95" y="1"/>
                    <a:pt x="47" y="26"/>
                    <a:pt x="27" y="65"/>
                  </a:cubicBezTo>
                  <a:cubicBezTo>
                    <a:pt x="27" y="92"/>
                    <a:pt x="0" y="118"/>
                    <a:pt x="0" y="118"/>
                  </a:cubicBezTo>
                  <a:cubicBezTo>
                    <a:pt x="0" y="172"/>
                    <a:pt x="27" y="225"/>
                    <a:pt x="81" y="225"/>
                  </a:cubicBezTo>
                  <a:cubicBezTo>
                    <a:pt x="1820" y="1243"/>
                    <a:pt x="2944" y="3170"/>
                    <a:pt x="2918" y="5043"/>
                  </a:cubicBezTo>
                  <a:cubicBezTo>
                    <a:pt x="2918" y="5070"/>
                    <a:pt x="2944" y="5124"/>
                    <a:pt x="2998" y="5150"/>
                  </a:cubicBezTo>
                  <a:cubicBezTo>
                    <a:pt x="4952" y="6141"/>
                    <a:pt x="6156" y="8095"/>
                    <a:pt x="6156" y="10263"/>
                  </a:cubicBezTo>
                  <a:cubicBezTo>
                    <a:pt x="6156" y="12431"/>
                    <a:pt x="4952" y="14384"/>
                    <a:pt x="2998" y="15375"/>
                  </a:cubicBezTo>
                  <a:cubicBezTo>
                    <a:pt x="2944" y="15402"/>
                    <a:pt x="2918" y="15428"/>
                    <a:pt x="2918" y="15482"/>
                  </a:cubicBezTo>
                  <a:cubicBezTo>
                    <a:pt x="2998" y="17329"/>
                    <a:pt x="1847" y="19256"/>
                    <a:pt x="81" y="20273"/>
                  </a:cubicBezTo>
                  <a:cubicBezTo>
                    <a:pt x="54" y="20300"/>
                    <a:pt x="27" y="20326"/>
                    <a:pt x="27" y="20353"/>
                  </a:cubicBezTo>
                  <a:cubicBezTo>
                    <a:pt x="0" y="20407"/>
                    <a:pt x="27" y="20460"/>
                    <a:pt x="81" y="20514"/>
                  </a:cubicBezTo>
                  <a:cubicBezTo>
                    <a:pt x="1794" y="21504"/>
                    <a:pt x="2864" y="23297"/>
                    <a:pt x="2918" y="25305"/>
                  </a:cubicBezTo>
                  <a:cubicBezTo>
                    <a:pt x="2918" y="25358"/>
                    <a:pt x="2944" y="25385"/>
                    <a:pt x="2998" y="25412"/>
                  </a:cubicBezTo>
                  <a:cubicBezTo>
                    <a:pt x="4952" y="26402"/>
                    <a:pt x="6156" y="28356"/>
                    <a:pt x="6156" y="30524"/>
                  </a:cubicBezTo>
                  <a:cubicBezTo>
                    <a:pt x="6156" y="32692"/>
                    <a:pt x="4952" y="34646"/>
                    <a:pt x="2998" y="35636"/>
                  </a:cubicBezTo>
                  <a:cubicBezTo>
                    <a:pt x="2944" y="35663"/>
                    <a:pt x="2918" y="35717"/>
                    <a:pt x="2918" y="35770"/>
                  </a:cubicBezTo>
                  <a:cubicBezTo>
                    <a:pt x="3078" y="37831"/>
                    <a:pt x="1633" y="39651"/>
                    <a:pt x="81" y="40535"/>
                  </a:cubicBezTo>
                  <a:cubicBezTo>
                    <a:pt x="54" y="40561"/>
                    <a:pt x="27" y="40588"/>
                    <a:pt x="27" y="40615"/>
                  </a:cubicBezTo>
                  <a:cubicBezTo>
                    <a:pt x="0" y="40668"/>
                    <a:pt x="27" y="40749"/>
                    <a:pt x="81" y="40775"/>
                  </a:cubicBezTo>
                  <a:cubicBezTo>
                    <a:pt x="1820" y="41766"/>
                    <a:pt x="2918" y="43639"/>
                    <a:pt x="2918" y="45540"/>
                  </a:cubicBezTo>
                  <a:lnTo>
                    <a:pt x="2918" y="45566"/>
                  </a:lnTo>
                  <a:cubicBezTo>
                    <a:pt x="2918" y="45620"/>
                    <a:pt x="2944" y="45674"/>
                    <a:pt x="2998" y="45674"/>
                  </a:cubicBezTo>
                  <a:cubicBezTo>
                    <a:pt x="4952" y="46664"/>
                    <a:pt x="6156" y="48618"/>
                    <a:pt x="6156" y="50786"/>
                  </a:cubicBezTo>
                  <a:cubicBezTo>
                    <a:pt x="6156" y="52954"/>
                    <a:pt x="4952" y="54934"/>
                    <a:pt x="2998" y="55898"/>
                  </a:cubicBezTo>
                  <a:cubicBezTo>
                    <a:pt x="2944" y="55925"/>
                    <a:pt x="2918" y="55952"/>
                    <a:pt x="2918" y="56005"/>
                  </a:cubicBezTo>
                  <a:cubicBezTo>
                    <a:pt x="2891" y="58012"/>
                    <a:pt x="1820" y="59806"/>
                    <a:pt x="81" y="60796"/>
                  </a:cubicBezTo>
                  <a:cubicBezTo>
                    <a:pt x="54" y="60823"/>
                    <a:pt x="27" y="60850"/>
                    <a:pt x="27" y="60903"/>
                  </a:cubicBezTo>
                  <a:cubicBezTo>
                    <a:pt x="0" y="60957"/>
                    <a:pt x="27" y="61010"/>
                    <a:pt x="81" y="61037"/>
                  </a:cubicBezTo>
                  <a:cubicBezTo>
                    <a:pt x="1820" y="62054"/>
                    <a:pt x="2891" y="63847"/>
                    <a:pt x="2918" y="65828"/>
                  </a:cubicBezTo>
                  <a:cubicBezTo>
                    <a:pt x="2918" y="65882"/>
                    <a:pt x="2944" y="65935"/>
                    <a:pt x="2998" y="65962"/>
                  </a:cubicBezTo>
                  <a:cubicBezTo>
                    <a:pt x="4952" y="66925"/>
                    <a:pt x="6156" y="68879"/>
                    <a:pt x="6156" y="71047"/>
                  </a:cubicBezTo>
                  <a:cubicBezTo>
                    <a:pt x="6156" y="73242"/>
                    <a:pt x="4952" y="75196"/>
                    <a:pt x="2998" y="76160"/>
                  </a:cubicBezTo>
                  <a:cubicBezTo>
                    <a:pt x="2944" y="76186"/>
                    <a:pt x="2918" y="76240"/>
                    <a:pt x="2918" y="76267"/>
                  </a:cubicBezTo>
                  <a:cubicBezTo>
                    <a:pt x="2891" y="78274"/>
                    <a:pt x="1820" y="80067"/>
                    <a:pt x="81" y="81084"/>
                  </a:cubicBezTo>
                  <a:cubicBezTo>
                    <a:pt x="27" y="81111"/>
                    <a:pt x="0" y="81191"/>
                    <a:pt x="27" y="81245"/>
                  </a:cubicBezTo>
                  <a:cubicBezTo>
                    <a:pt x="61" y="81296"/>
                    <a:pt x="95" y="81315"/>
                    <a:pt x="136" y="81315"/>
                  </a:cubicBezTo>
                  <a:cubicBezTo>
                    <a:pt x="159" y="81315"/>
                    <a:pt x="185" y="81308"/>
                    <a:pt x="214" y="81299"/>
                  </a:cubicBezTo>
                  <a:cubicBezTo>
                    <a:pt x="2008" y="80255"/>
                    <a:pt x="3105" y="78408"/>
                    <a:pt x="3185" y="76347"/>
                  </a:cubicBezTo>
                  <a:cubicBezTo>
                    <a:pt x="5166" y="75330"/>
                    <a:pt x="6397" y="73296"/>
                    <a:pt x="6397" y="71047"/>
                  </a:cubicBezTo>
                  <a:cubicBezTo>
                    <a:pt x="6397" y="68826"/>
                    <a:pt x="5166" y="66792"/>
                    <a:pt x="3185" y="65748"/>
                  </a:cubicBezTo>
                  <a:cubicBezTo>
                    <a:pt x="3105" y="63767"/>
                    <a:pt x="2061" y="61974"/>
                    <a:pt x="375" y="60930"/>
                  </a:cubicBezTo>
                  <a:cubicBezTo>
                    <a:pt x="2061" y="59859"/>
                    <a:pt x="3105" y="58093"/>
                    <a:pt x="3185" y="56085"/>
                  </a:cubicBezTo>
                  <a:cubicBezTo>
                    <a:pt x="5166" y="55068"/>
                    <a:pt x="6397" y="53034"/>
                    <a:pt x="6397" y="50786"/>
                  </a:cubicBezTo>
                  <a:cubicBezTo>
                    <a:pt x="6397" y="48537"/>
                    <a:pt x="5166" y="46530"/>
                    <a:pt x="3185" y="45486"/>
                  </a:cubicBezTo>
                  <a:cubicBezTo>
                    <a:pt x="3159" y="43586"/>
                    <a:pt x="2088" y="41739"/>
                    <a:pt x="375" y="40668"/>
                  </a:cubicBezTo>
                  <a:cubicBezTo>
                    <a:pt x="1901" y="39705"/>
                    <a:pt x="3292" y="37885"/>
                    <a:pt x="3185" y="35824"/>
                  </a:cubicBezTo>
                  <a:cubicBezTo>
                    <a:pt x="5166" y="34780"/>
                    <a:pt x="6397" y="32772"/>
                    <a:pt x="6397" y="30524"/>
                  </a:cubicBezTo>
                  <a:cubicBezTo>
                    <a:pt x="6397" y="28276"/>
                    <a:pt x="5166" y="26268"/>
                    <a:pt x="3185" y="25225"/>
                  </a:cubicBezTo>
                  <a:cubicBezTo>
                    <a:pt x="3078" y="23244"/>
                    <a:pt x="2061" y="21451"/>
                    <a:pt x="375" y="20407"/>
                  </a:cubicBezTo>
                  <a:cubicBezTo>
                    <a:pt x="2088" y="19336"/>
                    <a:pt x="3185" y="17436"/>
                    <a:pt x="3185" y="15616"/>
                  </a:cubicBezTo>
                  <a:cubicBezTo>
                    <a:pt x="3185" y="15589"/>
                    <a:pt x="3185" y="15589"/>
                    <a:pt x="3185" y="15562"/>
                  </a:cubicBezTo>
                  <a:cubicBezTo>
                    <a:pt x="5166" y="14518"/>
                    <a:pt x="6397" y="12511"/>
                    <a:pt x="6397" y="10263"/>
                  </a:cubicBezTo>
                  <a:cubicBezTo>
                    <a:pt x="6397" y="8014"/>
                    <a:pt x="5166" y="6007"/>
                    <a:pt x="3185" y="4963"/>
                  </a:cubicBezTo>
                  <a:cubicBezTo>
                    <a:pt x="3185" y="3036"/>
                    <a:pt x="1981" y="1055"/>
                    <a:pt x="188" y="11"/>
                  </a:cubicBezTo>
                  <a:cubicBezTo>
                    <a:pt x="173" y="4"/>
                    <a:pt x="157" y="1"/>
                    <a:pt x="1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9" name="Google Shape;1249;p49"/>
            <p:cNvSpPr/>
            <p:nvPr/>
          </p:nvSpPr>
          <p:spPr>
            <a:xfrm>
              <a:off x="531875" y="2845375"/>
              <a:ext cx="160600" cy="2032675"/>
            </a:xfrm>
            <a:custGeom>
              <a:avLst/>
              <a:gdLst/>
              <a:ahLst/>
              <a:cxnLst/>
              <a:rect l="l" t="t" r="r" b="b"/>
              <a:pathLst>
                <a:path w="6424" h="81307" extrusionOk="0">
                  <a:moveTo>
                    <a:pt x="144" y="1"/>
                  </a:moveTo>
                  <a:cubicBezTo>
                    <a:pt x="103" y="1"/>
                    <a:pt x="60" y="24"/>
                    <a:pt x="27" y="57"/>
                  </a:cubicBezTo>
                  <a:cubicBezTo>
                    <a:pt x="27" y="84"/>
                    <a:pt x="27" y="110"/>
                    <a:pt x="27" y="137"/>
                  </a:cubicBezTo>
                  <a:cubicBezTo>
                    <a:pt x="27" y="164"/>
                    <a:pt x="54" y="217"/>
                    <a:pt x="80" y="244"/>
                  </a:cubicBezTo>
                  <a:cubicBezTo>
                    <a:pt x="1820" y="1234"/>
                    <a:pt x="2971" y="3162"/>
                    <a:pt x="2944" y="5035"/>
                  </a:cubicBezTo>
                  <a:cubicBezTo>
                    <a:pt x="2944" y="5089"/>
                    <a:pt x="2971" y="5142"/>
                    <a:pt x="2998" y="5142"/>
                  </a:cubicBezTo>
                  <a:cubicBezTo>
                    <a:pt x="4952" y="6133"/>
                    <a:pt x="6156" y="8086"/>
                    <a:pt x="6156" y="10254"/>
                  </a:cubicBezTo>
                  <a:cubicBezTo>
                    <a:pt x="6156" y="12422"/>
                    <a:pt x="4952" y="14376"/>
                    <a:pt x="2998" y="15367"/>
                  </a:cubicBezTo>
                  <a:cubicBezTo>
                    <a:pt x="2971" y="15393"/>
                    <a:pt x="2944" y="15447"/>
                    <a:pt x="2944" y="15474"/>
                  </a:cubicBezTo>
                  <a:cubicBezTo>
                    <a:pt x="2998" y="17321"/>
                    <a:pt x="1847" y="19248"/>
                    <a:pt x="107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0" y="20425"/>
                    <a:pt x="27" y="20479"/>
                    <a:pt x="80" y="20506"/>
                  </a:cubicBezTo>
                  <a:cubicBezTo>
                    <a:pt x="1793" y="21496"/>
                    <a:pt x="2864" y="23289"/>
                    <a:pt x="2944" y="25297"/>
                  </a:cubicBezTo>
                  <a:cubicBezTo>
                    <a:pt x="2944" y="25350"/>
                    <a:pt x="2971" y="25404"/>
                    <a:pt x="2998" y="25404"/>
                  </a:cubicBezTo>
                  <a:cubicBezTo>
                    <a:pt x="4952" y="26394"/>
                    <a:pt x="6156" y="28348"/>
                    <a:pt x="6156" y="30516"/>
                  </a:cubicBezTo>
                  <a:cubicBezTo>
                    <a:pt x="6156" y="32684"/>
                    <a:pt x="4952" y="34665"/>
                    <a:pt x="2998" y="35628"/>
                  </a:cubicBezTo>
                  <a:cubicBezTo>
                    <a:pt x="2971" y="35655"/>
                    <a:pt x="2944" y="35709"/>
                    <a:pt x="2944" y="35762"/>
                  </a:cubicBezTo>
                  <a:cubicBezTo>
                    <a:pt x="3105" y="37823"/>
                    <a:pt x="1633" y="39643"/>
                    <a:pt x="107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0" y="40687"/>
                    <a:pt x="27" y="40741"/>
                    <a:pt x="80" y="40767"/>
                  </a:cubicBezTo>
                  <a:cubicBezTo>
                    <a:pt x="1820" y="41784"/>
                    <a:pt x="2944" y="43631"/>
                    <a:pt x="2944" y="45532"/>
                  </a:cubicBezTo>
                  <a:lnTo>
                    <a:pt x="2944" y="45558"/>
                  </a:lnTo>
                  <a:cubicBezTo>
                    <a:pt x="2918" y="45612"/>
                    <a:pt x="2971" y="45665"/>
                    <a:pt x="2998" y="45692"/>
                  </a:cubicBezTo>
                  <a:cubicBezTo>
                    <a:pt x="4952" y="46656"/>
                    <a:pt x="6156" y="48610"/>
                    <a:pt x="6156" y="50778"/>
                  </a:cubicBezTo>
                  <a:cubicBezTo>
                    <a:pt x="6156" y="52972"/>
                    <a:pt x="4952" y="54926"/>
                    <a:pt x="2998" y="55890"/>
                  </a:cubicBezTo>
                  <a:cubicBezTo>
                    <a:pt x="2971" y="55917"/>
                    <a:pt x="2944" y="55970"/>
                    <a:pt x="2944" y="55997"/>
                  </a:cubicBezTo>
                  <a:cubicBezTo>
                    <a:pt x="2891" y="58004"/>
                    <a:pt x="1820" y="59798"/>
                    <a:pt x="107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0" y="60949"/>
                    <a:pt x="27" y="61002"/>
                    <a:pt x="80" y="61029"/>
                  </a:cubicBezTo>
                  <a:cubicBezTo>
                    <a:pt x="1820" y="62046"/>
                    <a:pt x="2891" y="63839"/>
                    <a:pt x="2944" y="65847"/>
                  </a:cubicBezTo>
                  <a:cubicBezTo>
                    <a:pt x="2944" y="65873"/>
                    <a:pt x="2971" y="65927"/>
                    <a:pt x="2998" y="65954"/>
                  </a:cubicBezTo>
                  <a:cubicBezTo>
                    <a:pt x="4952" y="66917"/>
                    <a:pt x="6156" y="68871"/>
                    <a:pt x="6156" y="71066"/>
                  </a:cubicBezTo>
                  <a:cubicBezTo>
                    <a:pt x="6156" y="73234"/>
                    <a:pt x="4952" y="75188"/>
                    <a:pt x="2998" y="76151"/>
                  </a:cubicBezTo>
                  <a:cubicBezTo>
                    <a:pt x="2971" y="76178"/>
                    <a:pt x="2944" y="76232"/>
                    <a:pt x="2944" y="76285"/>
                  </a:cubicBezTo>
                  <a:cubicBezTo>
                    <a:pt x="2891" y="78266"/>
                    <a:pt x="1820" y="80059"/>
                    <a:pt x="80" y="81076"/>
                  </a:cubicBezTo>
                  <a:cubicBezTo>
                    <a:pt x="27" y="81103"/>
                    <a:pt x="0" y="81183"/>
                    <a:pt x="54" y="81237"/>
                  </a:cubicBezTo>
                  <a:cubicBezTo>
                    <a:pt x="71" y="81288"/>
                    <a:pt x="109" y="81306"/>
                    <a:pt x="149" y="81306"/>
                  </a:cubicBezTo>
                  <a:cubicBezTo>
                    <a:pt x="171" y="81306"/>
                    <a:pt x="195" y="81300"/>
                    <a:pt x="214" y="81290"/>
                  </a:cubicBezTo>
                  <a:cubicBezTo>
                    <a:pt x="2008" y="80247"/>
                    <a:pt x="3105" y="78400"/>
                    <a:pt x="3185" y="76366"/>
                  </a:cubicBezTo>
                  <a:cubicBezTo>
                    <a:pt x="5193" y="75322"/>
                    <a:pt x="6424" y="73288"/>
                    <a:pt x="6424" y="71066"/>
                  </a:cubicBezTo>
                  <a:cubicBezTo>
                    <a:pt x="6424" y="68818"/>
                    <a:pt x="5193" y="66783"/>
                    <a:pt x="3185" y="65766"/>
                  </a:cubicBezTo>
                  <a:cubicBezTo>
                    <a:pt x="3105" y="63759"/>
                    <a:pt x="2088" y="61992"/>
                    <a:pt x="402" y="60922"/>
                  </a:cubicBezTo>
                  <a:cubicBezTo>
                    <a:pt x="2088" y="59878"/>
                    <a:pt x="3105" y="58085"/>
                    <a:pt x="3185" y="56077"/>
                  </a:cubicBezTo>
                  <a:cubicBezTo>
                    <a:pt x="5193" y="55060"/>
                    <a:pt x="6424" y="53026"/>
                    <a:pt x="6424" y="50778"/>
                  </a:cubicBezTo>
                  <a:cubicBezTo>
                    <a:pt x="6424" y="48556"/>
                    <a:pt x="5193" y="46522"/>
                    <a:pt x="3185" y="45505"/>
                  </a:cubicBezTo>
                  <a:cubicBezTo>
                    <a:pt x="3185" y="43604"/>
                    <a:pt x="2088" y="41731"/>
                    <a:pt x="402" y="40660"/>
                  </a:cubicBezTo>
                  <a:cubicBezTo>
                    <a:pt x="1900" y="39697"/>
                    <a:pt x="3319" y="37877"/>
                    <a:pt x="3185" y="35816"/>
                  </a:cubicBezTo>
                  <a:cubicBezTo>
                    <a:pt x="5193" y="34799"/>
                    <a:pt x="6424" y="32764"/>
                    <a:pt x="6424" y="30516"/>
                  </a:cubicBezTo>
                  <a:cubicBezTo>
                    <a:pt x="6424" y="28268"/>
                    <a:pt x="5193" y="26260"/>
                    <a:pt x="3185" y="25216"/>
                  </a:cubicBezTo>
                  <a:cubicBezTo>
                    <a:pt x="3105" y="23236"/>
                    <a:pt x="2061" y="21442"/>
                    <a:pt x="402" y="20399"/>
                  </a:cubicBezTo>
                  <a:cubicBezTo>
                    <a:pt x="2088" y="19328"/>
                    <a:pt x="3185" y="17454"/>
                    <a:pt x="3185" y="15608"/>
                  </a:cubicBezTo>
                  <a:cubicBezTo>
                    <a:pt x="3185" y="15581"/>
                    <a:pt x="3185" y="15581"/>
                    <a:pt x="3185" y="15554"/>
                  </a:cubicBezTo>
                  <a:cubicBezTo>
                    <a:pt x="5193" y="14510"/>
                    <a:pt x="6424" y="12503"/>
                    <a:pt x="6424" y="10254"/>
                  </a:cubicBezTo>
                  <a:cubicBezTo>
                    <a:pt x="6424" y="8006"/>
                    <a:pt x="5193" y="5999"/>
                    <a:pt x="3185" y="4955"/>
                  </a:cubicBezTo>
                  <a:cubicBezTo>
                    <a:pt x="3185" y="3028"/>
                    <a:pt x="2008" y="1047"/>
                    <a:pt x="214" y="30"/>
                  </a:cubicBezTo>
                  <a:cubicBezTo>
                    <a:pt x="194" y="10"/>
                    <a:pt x="169" y="1"/>
                    <a:pt x="1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49"/>
            <p:cNvSpPr/>
            <p:nvPr/>
          </p:nvSpPr>
          <p:spPr>
            <a:xfrm>
              <a:off x="378625" y="2593575"/>
              <a:ext cx="159950" cy="2032875"/>
            </a:xfrm>
            <a:custGeom>
              <a:avLst/>
              <a:gdLst/>
              <a:ahLst/>
              <a:cxnLst/>
              <a:rect l="l" t="t" r="r" b="b"/>
              <a:pathLst>
                <a:path w="6398" h="81315" extrusionOk="0">
                  <a:moveTo>
                    <a:pt x="141" y="1"/>
                  </a:moveTo>
                  <a:cubicBezTo>
                    <a:pt x="95" y="1"/>
                    <a:pt x="47" y="26"/>
                    <a:pt x="28" y="65"/>
                  </a:cubicBezTo>
                  <a:cubicBezTo>
                    <a:pt x="1" y="92"/>
                    <a:pt x="1" y="118"/>
                    <a:pt x="1" y="118"/>
                  </a:cubicBezTo>
                  <a:cubicBezTo>
                    <a:pt x="1" y="172"/>
                    <a:pt x="28" y="225"/>
                    <a:pt x="54" y="225"/>
                  </a:cubicBezTo>
                  <a:cubicBezTo>
                    <a:pt x="1794" y="1243"/>
                    <a:pt x="2918" y="3116"/>
                    <a:pt x="2918" y="4963"/>
                  </a:cubicBezTo>
                  <a:cubicBezTo>
                    <a:pt x="2918" y="4990"/>
                    <a:pt x="2918" y="5017"/>
                    <a:pt x="2918" y="5043"/>
                  </a:cubicBezTo>
                  <a:cubicBezTo>
                    <a:pt x="2918" y="5070"/>
                    <a:pt x="2945" y="5124"/>
                    <a:pt x="2999" y="5150"/>
                  </a:cubicBezTo>
                  <a:cubicBezTo>
                    <a:pt x="4952" y="6141"/>
                    <a:pt x="6157" y="8095"/>
                    <a:pt x="6157" y="10263"/>
                  </a:cubicBezTo>
                  <a:cubicBezTo>
                    <a:pt x="6157" y="12431"/>
                    <a:pt x="4952" y="14384"/>
                    <a:pt x="2999" y="15375"/>
                  </a:cubicBezTo>
                  <a:cubicBezTo>
                    <a:pt x="2945" y="15402"/>
                    <a:pt x="2918" y="15428"/>
                    <a:pt x="2918" y="15482"/>
                  </a:cubicBezTo>
                  <a:cubicBezTo>
                    <a:pt x="2972" y="17329"/>
                    <a:pt x="1848" y="19256"/>
                    <a:pt x="81" y="20273"/>
                  </a:cubicBezTo>
                  <a:cubicBezTo>
                    <a:pt x="54" y="20300"/>
                    <a:pt x="28" y="20326"/>
                    <a:pt x="1" y="20353"/>
                  </a:cubicBezTo>
                  <a:cubicBezTo>
                    <a:pt x="1" y="20407"/>
                    <a:pt x="28" y="20487"/>
                    <a:pt x="54" y="20514"/>
                  </a:cubicBezTo>
                  <a:cubicBezTo>
                    <a:pt x="1794" y="21504"/>
                    <a:pt x="2865" y="23297"/>
                    <a:pt x="2918" y="25305"/>
                  </a:cubicBezTo>
                  <a:cubicBezTo>
                    <a:pt x="2918" y="25358"/>
                    <a:pt x="2945" y="25412"/>
                    <a:pt x="2999" y="25412"/>
                  </a:cubicBezTo>
                  <a:cubicBezTo>
                    <a:pt x="4952" y="26402"/>
                    <a:pt x="6157" y="28356"/>
                    <a:pt x="6157" y="30524"/>
                  </a:cubicBezTo>
                  <a:cubicBezTo>
                    <a:pt x="6157" y="32692"/>
                    <a:pt x="4952" y="34646"/>
                    <a:pt x="2999" y="35636"/>
                  </a:cubicBezTo>
                  <a:cubicBezTo>
                    <a:pt x="2945" y="35663"/>
                    <a:pt x="2918" y="35717"/>
                    <a:pt x="2918" y="35770"/>
                  </a:cubicBezTo>
                  <a:cubicBezTo>
                    <a:pt x="3079" y="37831"/>
                    <a:pt x="1607" y="39651"/>
                    <a:pt x="81" y="40535"/>
                  </a:cubicBezTo>
                  <a:cubicBezTo>
                    <a:pt x="54" y="40561"/>
                    <a:pt x="28" y="40588"/>
                    <a:pt x="1" y="40615"/>
                  </a:cubicBezTo>
                  <a:cubicBezTo>
                    <a:pt x="1" y="40668"/>
                    <a:pt x="28" y="40749"/>
                    <a:pt x="54" y="40775"/>
                  </a:cubicBezTo>
                  <a:cubicBezTo>
                    <a:pt x="1794" y="41766"/>
                    <a:pt x="2918" y="43639"/>
                    <a:pt x="2918" y="45540"/>
                  </a:cubicBezTo>
                  <a:cubicBezTo>
                    <a:pt x="2918" y="45540"/>
                    <a:pt x="2918" y="45566"/>
                    <a:pt x="2918" y="45566"/>
                  </a:cubicBezTo>
                  <a:cubicBezTo>
                    <a:pt x="2918" y="45620"/>
                    <a:pt x="2945" y="45674"/>
                    <a:pt x="2999" y="45674"/>
                  </a:cubicBezTo>
                  <a:cubicBezTo>
                    <a:pt x="4952" y="46664"/>
                    <a:pt x="6157" y="48618"/>
                    <a:pt x="6157" y="50786"/>
                  </a:cubicBezTo>
                  <a:cubicBezTo>
                    <a:pt x="6157" y="52954"/>
                    <a:pt x="4952" y="54934"/>
                    <a:pt x="2999" y="55898"/>
                  </a:cubicBezTo>
                  <a:cubicBezTo>
                    <a:pt x="2945" y="55925"/>
                    <a:pt x="2918" y="55952"/>
                    <a:pt x="2918" y="56005"/>
                  </a:cubicBezTo>
                  <a:cubicBezTo>
                    <a:pt x="2865" y="58012"/>
                    <a:pt x="1821" y="59806"/>
                    <a:pt x="81" y="60796"/>
                  </a:cubicBezTo>
                  <a:cubicBezTo>
                    <a:pt x="54" y="60823"/>
                    <a:pt x="28" y="60850"/>
                    <a:pt x="1" y="60903"/>
                  </a:cubicBezTo>
                  <a:cubicBezTo>
                    <a:pt x="1" y="60957"/>
                    <a:pt x="28" y="61010"/>
                    <a:pt x="54" y="61037"/>
                  </a:cubicBezTo>
                  <a:cubicBezTo>
                    <a:pt x="1794" y="62054"/>
                    <a:pt x="2865" y="63847"/>
                    <a:pt x="2918" y="65828"/>
                  </a:cubicBezTo>
                  <a:cubicBezTo>
                    <a:pt x="2918" y="65882"/>
                    <a:pt x="2945" y="65935"/>
                    <a:pt x="2999" y="65962"/>
                  </a:cubicBezTo>
                  <a:cubicBezTo>
                    <a:pt x="4952" y="66925"/>
                    <a:pt x="6157" y="68879"/>
                    <a:pt x="6157" y="71047"/>
                  </a:cubicBezTo>
                  <a:cubicBezTo>
                    <a:pt x="6157" y="73242"/>
                    <a:pt x="4952" y="75196"/>
                    <a:pt x="2999" y="76160"/>
                  </a:cubicBezTo>
                  <a:cubicBezTo>
                    <a:pt x="2945" y="76186"/>
                    <a:pt x="2918" y="76240"/>
                    <a:pt x="2918" y="76267"/>
                  </a:cubicBezTo>
                  <a:cubicBezTo>
                    <a:pt x="2865" y="78274"/>
                    <a:pt x="1821" y="80067"/>
                    <a:pt x="81" y="81084"/>
                  </a:cubicBezTo>
                  <a:cubicBezTo>
                    <a:pt x="1" y="81111"/>
                    <a:pt x="1" y="81191"/>
                    <a:pt x="28" y="81245"/>
                  </a:cubicBezTo>
                  <a:cubicBezTo>
                    <a:pt x="45" y="81296"/>
                    <a:pt x="83" y="81315"/>
                    <a:pt x="123" y="81315"/>
                  </a:cubicBezTo>
                  <a:cubicBezTo>
                    <a:pt x="145" y="81315"/>
                    <a:pt x="169" y="81308"/>
                    <a:pt x="188" y="81299"/>
                  </a:cubicBezTo>
                  <a:cubicBezTo>
                    <a:pt x="1981" y="80255"/>
                    <a:pt x="3106" y="78408"/>
                    <a:pt x="3159" y="76347"/>
                  </a:cubicBezTo>
                  <a:cubicBezTo>
                    <a:pt x="5167" y="75330"/>
                    <a:pt x="6398" y="73296"/>
                    <a:pt x="6398" y="71047"/>
                  </a:cubicBezTo>
                  <a:cubicBezTo>
                    <a:pt x="6398" y="68826"/>
                    <a:pt x="5167" y="66792"/>
                    <a:pt x="3159" y="65748"/>
                  </a:cubicBezTo>
                  <a:cubicBezTo>
                    <a:pt x="3106" y="63767"/>
                    <a:pt x="2062" y="61974"/>
                    <a:pt x="376" y="60930"/>
                  </a:cubicBezTo>
                  <a:cubicBezTo>
                    <a:pt x="2062" y="59859"/>
                    <a:pt x="3106" y="58093"/>
                    <a:pt x="3159" y="56085"/>
                  </a:cubicBezTo>
                  <a:cubicBezTo>
                    <a:pt x="5167" y="55068"/>
                    <a:pt x="6398" y="53034"/>
                    <a:pt x="6398" y="50786"/>
                  </a:cubicBezTo>
                  <a:cubicBezTo>
                    <a:pt x="6398" y="48537"/>
                    <a:pt x="5167" y="46530"/>
                    <a:pt x="3159" y="45486"/>
                  </a:cubicBezTo>
                  <a:cubicBezTo>
                    <a:pt x="3159" y="43586"/>
                    <a:pt x="2062" y="41739"/>
                    <a:pt x="376" y="40668"/>
                  </a:cubicBezTo>
                  <a:cubicBezTo>
                    <a:pt x="1901" y="39705"/>
                    <a:pt x="3293" y="37885"/>
                    <a:pt x="3186" y="35824"/>
                  </a:cubicBezTo>
                  <a:cubicBezTo>
                    <a:pt x="5167" y="34780"/>
                    <a:pt x="6398" y="32772"/>
                    <a:pt x="6398" y="30524"/>
                  </a:cubicBezTo>
                  <a:cubicBezTo>
                    <a:pt x="6398" y="28276"/>
                    <a:pt x="5167" y="26268"/>
                    <a:pt x="3159" y="25225"/>
                  </a:cubicBezTo>
                  <a:cubicBezTo>
                    <a:pt x="3079" y="23244"/>
                    <a:pt x="2035" y="21451"/>
                    <a:pt x="376" y="20407"/>
                  </a:cubicBezTo>
                  <a:cubicBezTo>
                    <a:pt x="2062" y="19336"/>
                    <a:pt x="3186" y="17436"/>
                    <a:pt x="3186" y="15616"/>
                  </a:cubicBezTo>
                  <a:cubicBezTo>
                    <a:pt x="3186" y="15589"/>
                    <a:pt x="3186" y="15589"/>
                    <a:pt x="3186" y="15562"/>
                  </a:cubicBezTo>
                  <a:cubicBezTo>
                    <a:pt x="5167" y="14518"/>
                    <a:pt x="6398" y="12511"/>
                    <a:pt x="6398" y="10263"/>
                  </a:cubicBezTo>
                  <a:cubicBezTo>
                    <a:pt x="6398" y="8014"/>
                    <a:pt x="5167" y="6007"/>
                    <a:pt x="3186" y="4963"/>
                  </a:cubicBezTo>
                  <a:cubicBezTo>
                    <a:pt x="3186" y="3036"/>
                    <a:pt x="1981" y="1055"/>
                    <a:pt x="188" y="11"/>
                  </a:cubicBezTo>
                  <a:cubicBezTo>
                    <a:pt x="174" y="4"/>
                    <a:pt x="158" y="1"/>
                    <a:pt x="1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49"/>
            <p:cNvSpPr/>
            <p:nvPr/>
          </p:nvSpPr>
          <p:spPr>
            <a:xfrm>
              <a:off x="224725" y="2845375"/>
              <a:ext cx="159950" cy="2032675"/>
            </a:xfrm>
            <a:custGeom>
              <a:avLst/>
              <a:gdLst/>
              <a:ahLst/>
              <a:cxnLst/>
              <a:rect l="l" t="t" r="r" b="b"/>
              <a:pathLst>
                <a:path w="6398" h="81307" extrusionOk="0">
                  <a:moveTo>
                    <a:pt x="126" y="1"/>
                  </a:moveTo>
                  <a:cubicBezTo>
                    <a:pt x="81" y="1"/>
                    <a:pt x="44" y="24"/>
                    <a:pt x="27" y="57"/>
                  </a:cubicBezTo>
                  <a:cubicBezTo>
                    <a:pt x="27" y="84"/>
                    <a:pt x="1" y="110"/>
                    <a:pt x="1" y="137"/>
                  </a:cubicBezTo>
                  <a:cubicBezTo>
                    <a:pt x="1" y="164"/>
                    <a:pt x="27" y="217"/>
                    <a:pt x="81" y="244"/>
                  </a:cubicBezTo>
                  <a:cubicBezTo>
                    <a:pt x="1821" y="1234"/>
                    <a:pt x="2972" y="3162"/>
                    <a:pt x="2918" y="5035"/>
                  </a:cubicBezTo>
                  <a:cubicBezTo>
                    <a:pt x="2945" y="5089"/>
                    <a:pt x="2945" y="5142"/>
                    <a:pt x="2998" y="5142"/>
                  </a:cubicBezTo>
                  <a:cubicBezTo>
                    <a:pt x="4952" y="6133"/>
                    <a:pt x="6157" y="8086"/>
                    <a:pt x="6157" y="10254"/>
                  </a:cubicBezTo>
                  <a:cubicBezTo>
                    <a:pt x="6157" y="12422"/>
                    <a:pt x="4952" y="14376"/>
                    <a:pt x="2998" y="15367"/>
                  </a:cubicBezTo>
                  <a:cubicBezTo>
                    <a:pt x="2945" y="15393"/>
                    <a:pt x="2918" y="15447"/>
                    <a:pt x="2918" y="15474"/>
                  </a:cubicBezTo>
                  <a:cubicBezTo>
                    <a:pt x="2972" y="17321"/>
                    <a:pt x="1848" y="19248"/>
                    <a:pt x="108" y="20265"/>
                  </a:cubicBezTo>
                  <a:cubicBezTo>
                    <a:pt x="54" y="20292"/>
                    <a:pt x="27" y="20318"/>
                    <a:pt x="27" y="20345"/>
                  </a:cubicBezTo>
                  <a:cubicBezTo>
                    <a:pt x="1" y="20425"/>
                    <a:pt x="27" y="20479"/>
                    <a:pt x="81" y="20506"/>
                  </a:cubicBezTo>
                  <a:cubicBezTo>
                    <a:pt x="1794" y="21496"/>
                    <a:pt x="2865" y="23289"/>
                    <a:pt x="2918" y="25297"/>
                  </a:cubicBezTo>
                  <a:cubicBezTo>
                    <a:pt x="2945" y="25350"/>
                    <a:pt x="2972" y="25404"/>
                    <a:pt x="2998" y="25404"/>
                  </a:cubicBezTo>
                  <a:cubicBezTo>
                    <a:pt x="4952" y="26394"/>
                    <a:pt x="6157" y="28348"/>
                    <a:pt x="6157" y="30516"/>
                  </a:cubicBezTo>
                  <a:cubicBezTo>
                    <a:pt x="6157" y="32684"/>
                    <a:pt x="4952" y="34665"/>
                    <a:pt x="2998" y="35628"/>
                  </a:cubicBezTo>
                  <a:cubicBezTo>
                    <a:pt x="2945" y="35655"/>
                    <a:pt x="2918" y="35709"/>
                    <a:pt x="2918" y="35762"/>
                  </a:cubicBezTo>
                  <a:cubicBezTo>
                    <a:pt x="3106" y="37823"/>
                    <a:pt x="1633" y="39643"/>
                    <a:pt x="108" y="40526"/>
                  </a:cubicBezTo>
                  <a:cubicBezTo>
                    <a:pt x="54" y="40553"/>
                    <a:pt x="27" y="40580"/>
                    <a:pt x="27" y="40633"/>
                  </a:cubicBezTo>
                  <a:cubicBezTo>
                    <a:pt x="1" y="40687"/>
                    <a:pt x="27" y="40741"/>
                    <a:pt x="81" y="40767"/>
                  </a:cubicBezTo>
                  <a:cubicBezTo>
                    <a:pt x="1821" y="41784"/>
                    <a:pt x="2918" y="43631"/>
                    <a:pt x="2918" y="45532"/>
                  </a:cubicBezTo>
                  <a:cubicBezTo>
                    <a:pt x="2918" y="45558"/>
                    <a:pt x="2918" y="45558"/>
                    <a:pt x="2918" y="45558"/>
                  </a:cubicBezTo>
                  <a:cubicBezTo>
                    <a:pt x="2918" y="45612"/>
                    <a:pt x="2945" y="45665"/>
                    <a:pt x="2998" y="45692"/>
                  </a:cubicBezTo>
                  <a:cubicBezTo>
                    <a:pt x="4952" y="46656"/>
                    <a:pt x="6157" y="48610"/>
                    <a:pt x="6157" y="50778"/>
                  </a:cubicBezTo>
                  <a:cubicBezTo>
                    <a:pt x="6157" y="52972"/>
                    <a:pt x="4952" y="54926"/>
                    <a:pt x="2998" y="55890"/>
                  </a:cubicBezTo>
                  <a:cubicBezTo>
                    <a:pt x="2945" y="55917"/>
                    <a:pt x="2918" y="55970"/>
                    <a:pt x="2918" y="55997"/>
                  </a:cubicBezTo>
                  <a:cubicBezTo>
                    <a:pt x="2891" y="58004"/>
                    <a:pt x="1821" y="59798"/>
                    <a:pt x="108" y="60815"/>
                  </a:cubicBezTo>
                  <a:cubicBezTo>
                    <a:pt x="54" y="60815"/>
                    <a:pt x="27" y="60841"/>
                    <a:pt x="27" y="60895"/>
                  </a:cubicBezTo>
                  <a:cubicBezTo>
                    <a:pt x="1" y="60949"/>
                    <a:pt x="27" y="61002"/>
                    <a:pt x="81" y="61029"/>
                  </a:cubicBezTo>
                  <a:cubicBezTo>
                    <a:pt x="1821" y="62046"/>
                    <a:pt x="2891" y="63839"/>
                    <a:pt x="2918" y="65847"/>
                  </a:cubicBezTo>
                  <a:cubicBezTo>
                    <a:pt x="2918" y="65873"/>
                    <a:pt x="2945" y="65927"/>
                    <a:pt x="2998" y="65954"/>
                  </a:cubicBezTo>
                  <a:cubicBezTo>
                    <a:pt x="4952" y="66917"/>
                    <a:pt x="6157" y="68871"/>
                    <a:pt x="6157" y="71066"/>
                  </a:cubicBezTo>
                  <a:cubicBezTo>
                    <a:pt x="6157" y="73234"/>
                    <a:pt x="4952" y="75188"/>
                    <a:pt x="2998" y="76151"/>
                  </a:cubicBezTo>
                  <a:cubicBezTo>
                    <a:pt x="2945" y="76178"/>
                    <a:pt x="2918" y="76232"/>
                    <a:pt x="2918" y="76285"/>
                  </a:cubicBezTo>
                  <a:cubicBezTo>
                    <a:pt x="2891" y="78266"/>
                    <a:pt x="1821" y="80059"/>
                    <a:pt x="81" y="81076"/>
                  </a:cubicBezTo>
                  <a:cubicBezTo>
                    <a:pt x="27" y="81103"/>
                    <a:pt x="1" y="81183"/>
                    <a:pt x="27" y="81237"/>
                  </a:cubicBezTo>
                  <a:cubicBezTo>
                    <a:pt x="61" y="81288"/>
                    <a:pt x="95" y="81306"/>
                    <a:pt x="136" y="81306"/>
                  </a:cubicBezTo>
                  <a:cubicBezTo>
                    <a:pt x="160" y="81306"/>
                    <a:pt x="185" y="81300"/>
                    <a:pt x="215" y="81290"/>
                  </a:cubicBezTo>
                  <a:cubicBezTo>
                    <a:pt x="2008" y="80247"/>
                    <a:pt x="3106" y="78400"/>
                    <a:pt x="3186" y="76366"/>
                  </a:cubicBezTo>
                  <a:cubicBezTo>
                    <a:pt x="5166" y="75322"/>
                    <a:pt x="6398" y="73288"/>
                    <a:pt x="6398" y="71066"/>
                  </a:cubicBezTo>
                  <a:cubicBezTo>
                    <a:pt x="6398" y="68818"/>
                    <a:pt x="5166" y="66783"/>
                    <a:pt x="3186" y="65766"/>
                  </a:cubicBezTo>
                  <a:cubicBezTo>
                    <a:pt x="3106" y="63759"/>
                    <a:pt x="2062" y="61992"/>
                    <a:pt x="375" y="60922"/>
                  </a:cubicBezTo>
                  <a:cubicBezTo>
                    <a:pt x="2062" y="59878"/>
                    <a:pt x="3106" y="58085"/>
                    <a:pt x="3186" y="56077"/>
                  </a:cubicBezTo>
                  <a:cubicBezTo>
                    <a:pt x="5166" y="55060"/>
                    <a:pt x="6398" y="53026"/>
                    <a:pt x="6398" y="50778"/>
                  </a:cubicBezTo>
                  <a:cubicBezTo>
                    <a:pt x="6398" y="48556"/>
                    <a:pt x="5166" y="46522"/>
                    <a:pt x="3186" y="45505"/>
                  </a:cubicBezTo>
                  <a:cubicBezTo>
                    <a:pt x="3159" y="43604"/>
                    <a:pt x="2088" y="41731"/>
                    <a:pt x="375" y="40660"/>
                  </a:cubicBezTo>
                  <a:cubicBezTo>
                    <a:pt x="1901" y="39697"/>
                    <a:pt x="3293" y="37877"/>
                    <a:pt x="3186" y="35816"/>
                  </a:cubicBezTo>
                  <a:cubicBezTo>
                    <a:pt x="5166" y="34799"/>
                    <a:pt x="6398" y="32764"/>
                    <a:pt x="6398" y="30516"/>
                  </a:cubicBezTo>
                  <a:cubicBezTo>
                    <a:pt x="6398" y="28268"/>
                    <a:pt x="5166" y="26260"/>
                    <a:pt x="3186" y="25216"/>
                  </a:cubicBezTo>
                  <a:cubicBezTo>
                    <a:pt x="3079" y="23236"/>
                    <a:pt x="2062" y="21442"/>
                    <a:pt x="375" y="20399"/>
                  </a:cubicBezTo>
                  <a:cubicBezTo>
                    <a:pt x="2088" y="19328"/>
                    <a:pt x="3186" y="17454"/>
                    <a:pt x="3186" y="15608"/>
                  </a:cubicBezTo>
                  <a:cubicBezTo>
                    <a:pt x="3186" y="15581"/>
                    <a:pt x="3186" y="15581"/>
                    <a:pt x="3186" y="15554"/>
                  </a:cubicBezTo>
                  <a:cubicBezTo>
                    <a:pt x="5166" y="14510"/>
                    <a:pt x="6398" y="12503"/>
                    <a:pt x="6398" y="10254"/>
                  </a:cubicBezTo>
                  <a:cubicBezTo>
                    <a:pt x="6398" y="8006"/>
                    <a:pt x="5166" y="5999"/>
                    <a:pt x="3186" y="4955"/>
                  </a:cubicBezTo>
                  <a:cubicBezTo>
                    <a:pt x="3186" y="3028"/>
                    <a:pt x="1981" y="1047"/>
                    <a:pt x="215" y="30"/>
                  </a:cubicBezTo>
                  <a:cubicBezTo>
                    <a:pt x="184" y="10"/>
                    <a:pt x="153" y="1"/>
                    <a:pt x="1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2" name="Google Shape;1252;p49"/>
          <p:cNvSpPr/>
          <p:nvPr/>
        </p:nvSpPr>
        <p:spPr>
          <a:xfrm rot="-3415034" flipH="1">
            <a:off x="5349941" y="647072"/>
            <a:ext cx="4814608" cy="4095305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3" name="Google Shape;1253;p49"/>
          <p:cNvSpPr/>
          <p:nvPr/>
        </p:nvSpPr>
        <p:spPr>
          <a:xfrm rot="1379372">
            <a:off x="5149944" y="2281365"/>
            <a:ext cx="1343009" cy="1754062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4" name="Google Shape;1254;p49"/>
          <p:cNvSpPr/>
          <p:nvPr/>
        </p:nvSpPr>
        <p:spPr>
          <a:xfrm>
            <a:off x="-767475" y="502200"/>
            <a:ext cx="2264661" cy="1997587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"/>
          <p:cNvSpPr/>
          <p:nvPr/>
        </p:nvSpPr>
        <p:spPr>
          <a:xfrm>
            <a:off x="7233675" y="-730075"/>
            <a:ext cx="3030078" cy="3486687"/>
          </a:xfrm>
          <a:custGeom>
            <a:avLst/>
            <a:gdLst/>
            <a:ahLst/>
            <a:cxn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3"/>
          <p:cNvSpPr/>
          <p:nvPr/>
        </p:nvSpPr>
        <p:spPr>
          <a:xfrm rot="2540379">
            <a:off x="-721411" y="3502530"/>
            <a:ext cx="2268525" cy="1945325"/>
          </a:xfrm>
          <a:custGeom>
            <a:avLst/>
            <a:gdLst/>
            <a:ahLst/>
            <a:cxnLst/>
            <a:rect l="l" t="t" r="r" b="b"/>
            <a:pathLst>
              <a:path w="40029" h="34326" extrusionOk="0">
                <a:moveTo>
                  <a:pt x="7939" y="1669"/>
                </a:moveTo>
                <a:cubicBezTo>
                  <a:pt x="12943" y="3370"/>
                  <a:pt x="11275" y="10875"/>
                  <a:pt x="18780" y="8040"/>
                </a:cubicBezTo>
                <a:cubicBezTo>
                  <a:pt x="26286" y="5238"/>
                  <a:pt x="30722" y="3770"/>
                  <a:pt x="35392" y="8040"/>
                </a:cubicBezTo>
                <a:cubicBezTo>
                  <a:pt x="40029" y="12343"/>
                  <a:pt x="29621" y="14411"/>
                  <a:pt x="33991" y="20682"/>
                </a:cubicBezTo>
                <a:cubicBezTo>
                  <a:pt x="38361" y="26920"/>
                  <a:pt x="27520" y="34325"/>
                  <a:pt x="19814" y="30523"/>
                </a:cubicBezTo>
                <a:cubicBezTo>
                  <a:pt x="12109" y="26720"/>
                  <a:pt x="4937" y="23851"/>
                  <a:pt x="2502" y="16613"/>
                </a:cubicBezTo>
                <a:cubicBezTo>
                  <a:pt x="0" y="9207"/>
                  <a:pt x="2936" y="1"/>
                  <a:pt x="7939" y="16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subTitle" idx="1"/>
          </p:nvPr>
        </p:nvSpPr>
        <p:spPr>
          <a:xfrm>
            <a:off x="39057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13"/>
          <p:cNvSpPr txBox="1">
            <a:spLocks noGrp="1"/>
          </p:cNvSpPr>
          <p:nvPr>
            <p:ph type="subTitle" idx="2"/>
          </p:nvPr>
        </p:nvSpPr>
        <p:spPr>
          <a:xfrm>
            <a:off x="13911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15" name="Google Shape;215;p13">
            <a:hlinkClick r:id="rId2" action="ppaction://hlinksldjump"/>
          </p:cNvPr>
          <p:cNvSpPr txBox="1">
            <a:spLocks noGrp="1"/>
          </p:cNvSpPr>
          <p:nvPr>
            <p:ph type="subTitle" idx="3"/>
          </p:nvPr>
        </p:nvSpPr>
        <p:spPr>
          <a:xfrm>
            <a:off x="13911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6" name="Google Shape;216;p13">
            <a:hlinkClick r:id="" action="ppaction://noaction"/>
          </p:cNvPr>
          <p:cNvSpPr txBox="1">
            <a:spLocks noGrp="1"/>
          </p:cNvSpPr>
          <p:nvPr>
            <p:ph type="subTitle" idx="4"/>
          </p:nvPr>
        </p:nvSpPr>
        <p:spPr>
          <a:xfrm>
            <a:off x="39057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7" name="Google Shape;217;p13">
            <a:hlinkClick r:id="rId3" action="ppaction://hlinksldjump"/>
          </p:cNvPr>
          <p:cNvSpPr txBox="1">
            <a:spLocks noGrp="1"/>
          </p:cNvSpPr>
          <p:nvPr>
            <p:ph type="subTitle" idx="5"/>
          </p:nvPr>
        </p:nvSpPr>
        <p:spPr>
          <a:xfrm>
            <a:off x="13911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8" name="Google Shape;218;p13">
            <a:hlinkClick r:id="" action="ppaction://noaction"/>
          </p:cNvPr>
          <p:cNvSpPr txBox="1">
            <a:spLocks noGrp="1"/>
          </p:cNvSpPr>
          <p:nvPr>
            <p:ph type="subTitle" idx="6"/>
          </p:nvPr>
        </p:nvSpPr>
        <p:spPr>
          <a:xfrm>
            <a:off x="39057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9" name="Google Shape;219;p13"/>
          <p:cNvSpPr txBox="1">
            <a:spLocks noGrp="1"/>
          </p:cNvSpPr>
          <p:nvPr>
            <p:ph type="subTitle" idx="7"/>
          </p:nvPr>
        </p:nvSpPr>
        <p:spPr>
          <a:xfrm>
            <a:off x="13911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8"/>
          </p:nvPr>
        </p:nvSpPr>
        <p:spPr>
          <a:xfrm>
            <a:off x="39057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13">
            <a:hlinkClick r:id="rId2" action="ppaction://hlinksldjump"/>
          </p:cNvPr>
          <p:cNvSpPr txBox="1">
            <a:spLocks noGrp="1"/>
          </p:cNvSpPr>
          <p:nvPr>
            <p:ph type="title" idx="9" hasCustomPrompt="1"/>
          </p:nvPr>
        </p:nvSpPr>
        <p:spPr>
          <a:xfrm>
            <a:off x="79217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2" name="Google Shape;222;p13">
            <a:hlinkClick r:id="" action="ppaction://noaction"/>
          </p:cNvPr>
          <p:cNvSpPr txBox="1">
            <a:spLocks noGrp="1"/>
          </p:cNvSpPr>
          <p:nvPr>
            <p:ph type="title" idx="13" hasCustomPrompt="1"/>
          </p:nvPr>
        </p:nvSpPr>
        <p:spPr>
          <a:xfrm>
            <a:off x="3314700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3" name="Google Shape;223;p13">
            <a:hlinkClick r:id="rId3" action="ppaction://hlinksldjump"/>
          </p:cNvPr>
          <p:cNvSpPr txBox="1">
            <a:spLocks noGrp="1"/>
          </p:cNvSpPr>
          <p:nvPr>
            <p:ph type="title" idx="14" hasCustomPrompt="1"/>
          </p:nvPr>
        </p:nvSpPr>
        <p:spPr>
          <a:xfrm>
            <a:off x="79217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4" name="Google Shape;224;p13">
            <a:hlinkClick r:id="" action="ppaction://noaction"/>
          </p:cNvPr>
          <p:cNvSpPr txBox="1">
            <a:spLocks noGrp="1"/>
          </p:cNvSpPr>
          <p:nvPr>
            <p:ph type="title" idx="15" hasCustomPrompt="1"/>
          </p:nvPr>
        </p:nvSpPr>
        <p:spPr>
          <a:xfrm>
            <a:off x="3314700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5" name="Google Shape;225;p13"/>
          <p:cNvSpPr txBox="1">
            <a:spLocks noGrp="1"/>
          </p:cNvSpPr>
          <p:nvPr>
            <p:ph type="subTitle" idx="16"/>
          </p:nvPr>
        </p:nvSpPr>
        <p:spPr>
          <a:xfrm>
            <a:off x="6428225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13">
            <a:hlinkClick r:id="" action="ppaction://noaction"/>
          </p:cNvPr>
          <p:cNvSpPr txBox="1">
            <a:spLocks noGrp="1"/>
          </p:cNvSpPr>
          <p:nvPr>
            <p:ph type="subTitle" idx="17"/>
          </p:nvPr>
        </p:nvSpPr>
        <p:spPr>
          <a:xfrm>
            <a:off x="6428225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7" name="Google Shape;227;p13">
            <a:hlinkClick r:id="" action="ppaction://noaction"/>
          </p:cNvPr>
          <p:cNvSpPr txBox="1">
            <a:spLocks noGrp="1"/>
          </p:cNvSpPr>
          <p:nvPr>
            <p:ph type="subTitle" idx="18"/>
          </p:nvPr>
        </p:nvSpPr>
        <p:spPr>
          <a:xfrm>
            <a:off x="6428225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8" name="Google Shape;228;p13"/>
          <p:cNvSpPr txBox="1">
            <a:spLocks noGrp="1"/>
          </p:cNvSpPr>
          <p:nvPr>
            <p:ph type="subTitle" idx="19"/>
          </p:nvPr>
        </p:nvSpPr>
        <p:spPr>
          <a:xfrm>
            <a:off x="6428225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3">
            <a:hlinkClick r:id="" action="ppaction://noaction"/>
          </p:cNvPr>
          <p:cNvSpPr txBox="1">
            <a:spLocks noGrp="1"/>
          </p:cNvSpPr>
          <p:nvPr>
            <p:ph type="title" idx="20" hasCustomPrompt="1"/>
          </p:nvPr>
        </p:nvSpPr>
        <p:spPr>
          <a:xfrm>
            <a:off x="583722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30" name="Google Shape;230;p13">
            <a:hlinkClick r:id="" action="ppaction://noaction"/>
          </p:cNvPr>
          <p:cNvSpPr txBox="1">
            <a:spLocks noGrp="1"/>
          </p:cNvSpPr>
          <p:nvPr>
            <p:ph type="title" idx="21" hasCustomPrompt="1"/>
          </p:nvPr>
        </p:nvSpPr>
        <p:spPr>
          <a:xfrm>
            <a:off x="583722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153662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A0A299">
              <a:alpha val="5536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0"/>
          <p:cNvSpPr txBox="1">
            <a:spLocks noGrp="1"/>
          </p:cNvSpPr>
          <p:nvPr>
            <p:ph type="title"/>
          </p:nvPr>
        </p:nvSpPr>
        <p:spPr>
          <a:xfrm>
            <a:off x="4184875" y="1473300"/>
            <a:ext cx="4245900" cy="219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  <p:sp>
        <p:nvSpPr>
          <p:cNvPr id="164" name="Google Shape;164;p10"/>
          <p:cNvSpPr/>
          <p:nvPr/>
        </p:nvSpPr>
        <p:spPr>
          <a:xfrm rot="7018826" flipH="1">
            <a:off x="2857318" y="-764238"/>
            <a:ext cx="4267951" cy="2625760"/>
          </a:xfrm>
          <a:custGeom>
            <a:avLst/>
            <a:gdLst/>
            <a:ahLst/>
            <a:cxnLst/>
            <a:rect l="l" t="t" r="r" b="b"/>
            <a:pathLst>
              <a:path w="59643" h="36694" extrusionOk="0">
                <a:moveTo>
                  <a:pt x="6271" y="15779"/>
                </a:moveTo>
                <a:cubicBezTo>
                  <a:pt x="9374" y="14178"/>
                  <a:pt x="17513" y="18347"/>
                  <a:pt x="23150" y="11676"/>
                </a:cubicBezTo>
                <a:cubicBezTo>
                  <a:pt x="28787" y="5004"/>
                  <a:pt x="30455" y="1"/>
                  <a:pt x="37327" y="2302"/>
                </a:cubicBezTo>
                <a:cubicBezTo>
                  <a:pt x="44198" y="4571"/>
                  <a:pt x="43064" y="13410"/>
                  <a:pt x="47601" y="15779"/>
                </a:cubicBezTo>
                <a:cubicBezTo>
                  <a:pt x="52104" y="18147"/>
                  <a:pt x="59643" y="31690"/>
                  <a:pt x="43364" y="34192"/>
                </a:cubicBezTo>
                <a:cubicBezTo>
                  <a:pt x="27120" y="36694"/>
                  <a:pt x="10441" y="33158"/>
                  <a:pt x="5204" y="27520"/>
                </a:cubicBezTo>
                <a:cubicBezTo>
                  <a:pt x="0" y="21883"/>
                  <a:pt x="3136" y="17380"/>
                  <a:pt x="6271" y="1577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0"/>
          <p:cNvSpPr/>
          <p:nvPr/>
        </p:nvSpPr>
        <p:spPr>
          <a:xfrm rot="-8259636" flipH="1">
            <a:off x="4411264" y="3000624"/>
            <a:ext cx="3210911" cy="3197598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0"/>
          <p:cNvSpPr/>
          <p:nvPr/>
        </p:nvSpPr>
        <p:spPr>
          <a:xfrm>
            <a:off x="2285225" y="3225607"/>
            <a:ext cx="1419128" cy="1251787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351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anjari"/>
              <a:buChar char="●"/>
              <a:defRPr sz="18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8" r:id="rId4"/>
    <p:sldLayoutId id="2147483672" r:id="rId5"/>
    <p:sldLayoutId id="2147483680" r:id="rId6"/>
    <p:sldLayoutId id="2147483695" r:id="rId7"/>
    <p:sldLayoutId id="2147483700" r:id="rId8"/>
    <p:sldLayoutId id="2147483701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Google Shape;1320;p54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zh-TW" altLang="en-US" sz="4000" dirty="0">
                <a:solidFill>
                  <a:schemeClr val="accent2"/>
                </a:solidFill>
              </a:rPr>
              <a:t>英美語文學系</a:t>
            </a:r>
            <a:br>
              <a:rPr lang="zh-TW" altLang="en-US" sz="4000" dirty="0">
                <a:solidFill>
                  <a:schemeClr val="accent2"/>
                </a:solidFill>
              </a:rPr>
            </a:br>
            <a:r>
              <a:rPr lang="zh-TW" altLang="en-US" sz="4000" dirty="0">
                <a:solidFill>
                  <a:schemeClr val="accent2"/>
                </a:solidFill>
              </a:rPr>
              <a:t>課程改革說明會</a:t>
            </a:r>
            <a:r>
              <a:rPr lang="en-US" altLang="zh-TW" sz="4000" dirty="0">
                <a:solidFill>
                  <a:schemeClr val="accent2"/>
                </a:solidFill>
              </a:rPr>
              <a:t/>
            </a:r>
            <a:br>
              <a:rPr lang="en-US" altLang="zh-TW" sz="4000" dirty="0">
                <a:solidFill>
                  <a:schemeClr val="accent2"/>
                </a:solidFill>
              </a:rPr>
            </a:br>
            <a:r>
              <a:rPr lang="en-US" altLang="zh-TW" sz="4000" dirty="0">
                <a:solidFill>
                  <a:schemeClr val="accent2"/>
                </a:solidFill>
              </a:rPr>
              <a:t>NCU English </a:t>
            </a:r>
            <a:br>
              <a:rPr lang="en-US" altLang="zh-TW" sz="4000" dirty="0">
                <a:solidFill>
                  <a:schemeClr val="accent2"/>
                </a:solidFill>
              </a:rPr>
            </a:br>
            <a:r>
              <a:rPr lang="en-US" altLang="zh-TW" sz="4000" dirty="0">
                <a:solidFill>
                  <a:schemeClr val="accent2"/>
                </a:solidFill>
              </a:rPr>
              <a:t>Curriculum Reform </a:t>
            </a:r>
            <a:endParaRPr sz="4000" dirty="0">
              <a:solidFill>
                <a:schemeClr val="accent2"/>
              </a:solidFill>
            </a:endParaRPr>
          </a:p>
        </p:txBody>
      </p:sp>
      <p:sp>
        <p:nvSpPr>
          <p:cNvPr id="1321" name="Google Shape;1321;p54"/>
          <p:cNvSpPr txBox="1">
            <a:spLocks noGrp="1"/>
          </p:cNvSpPr>
          <p:nvPr>
            <p:ph type="subTitle" idx="1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en" dirty="0">
                <a:latin typeface="Hammersmith One" panose="02020500000000000000" charset="0"/>
              </a:rPr>
              <a:t>2023/5/16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1" name="Google Shape;2321;p103"/>
          <p:cNvSpPr txBox="1">
            <a:spLocks noGrp="1"/>
          </p:cNvSpPr>
          <p:nvPr>
            <p:ph type="title"/>
          </p:nvPr>
        </p:nvSpPr>
        <p:spPr>
          <a:xfrm>
            <a:off x="4997789" y="2022525"/>
            <a:ext cx="2232399" cy="1098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/>
              <a:t>Q&amp;</a:t>
            </a:r>
            <a:r>
              <a:rPr lang="en" sz="6000" dirty="0"/>
              <a:t>A</a:t>
            </a:r>
            <a:endParaRPr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" name="Google Shape;1334;p56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89416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總覽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Overview</a:t>
            </a:r>
            <a:endParaRPr dirty="0"/>
          </a:p>
        </p:txBody>
      </p:sp>
      <p:sp>
        <p:nvSpPr>
          <p:cNvPr id="1335" name="Google Shape;1335;p56">
            <a:hlinkClick r:id="rId3" action="ppaction://hlinksldjump"/>
          </p:cNvPr>
          <p:cNvSpPr txBox="1">
            <a:spLocks noGrp="1"/>
          </p:cNvSpPr>
          <p:nvPr>
            <p:ph type="subTitle" idx="3"/>
          </p:nvPr>
        </p:nvSpPr>
        <p:spPr>
          <a:xfrm>
            <a:off x="2648400" y="1564674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zh-TW" altLang="en-US" dirty="0"/>
              <a:t>課程改革緣起 </a:t>
            </a:r>
            <a:r>
              <a:rPr lang="en-US" dirty="0"/>
              <a:t>Context of Curriculum Reform </a:t>
            </a:r>
          </a:p>
        </p:txBody>
      </p:sp>
      <p:sp>
        <p:nvSpPr>
          <p:cNvPr id="1336" name="Google Shape;1336;p56">
            <a:hlinkClick r:id="" action="ppaction://noaction"/>
          </p:cNvPr>
          <p:cNvSpPr txBox="1">
            <a:spLocks noGrp="1"/>
          </p:cNvSpPr>
          <p:nvPr>
            <p:ph type="subTitle" idx="4"/>
          </p:nvPr>
        </p:nvSpPr>
        <p:spPr>
          <a:xfrm>
            <a:off x="5162999" y="1564673"/>
            <a:ext cx="2007057" cy="14103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zh-TW" altLang="en-US" dirty="0"/>
              <a:t>課程學分修訂與折抵 </a:t>
            </a:r>
            <a:r>
              <a:rPr lang="en-US" altLang="zh-TW" dirty="0"/>
              <a:t>Revision and Credit Transfer </a:t>
            </a:r>
          </a:p>
          <a:p>
            <a:pPr marL="0" lvl="0" indent="0">
              <a:spcAft>
                <a:spcPts val="1200"/>
              </a:spcAft>
            </a:pPr>
            <a:endParaRPr lang="en-US" dirty="0"/>
          </a:p>
        </p:txBody>
      </p:sp>
      <p:sp>
        <p:nvSpPr>
          <p:cNvPr id="1337" name="Google Shape;1337;p56">
            <a:hlinkClick r:id="rId4" action="ppaction://hlinksldjump"/>
          </p:cNvPr>
          <p:cNvSpPr txBox="1">
            <a:spLocks noGrp="1"/>
          </p:cNvSpPr>
          <p:nvPr>
            <p:ph type="subTitle" idx="5"/>
          </p:nvPr>
        </p:nvSpPr>
        <p:spPr>
          <a:xfrm>
            <a:off x="2648400" y="3122486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Aft>
                <a:spcPts val="1200"/>
              </a:spcAft>
            </a:pPr>
            <a:r>
              <a:rPr lang="zh-TW" altLang="en-US" dirty="0"/>
              <a:t>課程改革規劃內容 </a:t>
            </a:r>
            <a:r>
              <a:rPr lang="en-US" dirty="0"/>
              <a:t>Contents of Curriculum Reform </a:t>
            </a:r>
          </a:p>
        </p:txBody>
      </p:sp>
      <p:sp>
        <p:nvSpPr>
          <p:cNvPr id="1338" name="Google Shape;1338;p56">
            <a:hlinkClick r:id="" action="ppaction://noaction"/>
          </p:cNvPr>
          <p:cNvSpPr txBox="1">
            <a:spLocks noGrp="1"/>
          </p:cNvSpPr>
          <p:nvPr>
            <p:ph type="subTitle" idx="6"/>
          </p:nvPr>
        </p:nvSpPr>
        <p:spPr>
          <a:xfrm>
            <a:off x="5163000" y="3122486"/>
            <a:ext cx="1923600" cy="45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dirty="0"/>
              <a:t>問題與討論</a:t>
            </a:r>
            <a:r>
              <a:rPr lang="en-US" altLang="zh-TW" dirty="0"/>
              <a:t>Q&amp;A</a:t>
            </a:r>
            <a:endParaRPr dirty="0"/>
          </a:p>
        </p:txBody>
      </p:sp>
      <p:sp>
        <p:nvSpPr>
          <p:cNvPr id="1341" name="Google Shape;1341;p56">
            <a:hlinkClick r:id="rId3" action="ppaction://hlinksldjump"/>
          </p:cNvPr>
          <p:cNvSpPr txBox="1">
            <a:spLocks noGrp="1"/>
          </p:cNvSpPr>
          <p:nvPr>
            <p:ph type="title" idx="9"/>
          </p:nvPr>
        </p:nvSpPr>
        <p:spPr>
          <a:xfrm>
            <a:off x="2049475" y="1564674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342" name="Google Shape;1342;p56">
            <a:hlinkClick r:id="" action="ppaction://noaction"/>
          </p:cNvPr>
          <p:cNvSpPr txBox="1">
            <a:spLocks noGrp="1"/>
          </p:cNvSpPr>
          <p:nvPr>
            <p:ph type="title" idx="13"/>
          </p:nvPr>
        </p:nvSpPr>
        <p:spPr>
          <a:xfrm>
            <a:off x="4572000" y="1564674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sp>
        <p:nvSpPr>
          <p:cNvPr id="1343" name="Google Shape;1343;p56">
            <a:hlinkClick r:id="rId4" action="ppaction://hlinksldjump"/>
          </p:cNvPr>
          <p:cNvSpPr txBox="1">
            <a:spLocks noGrp="1"/>
          </p:cNvSpPr>
          <p:nvPr>
            <p:ph type="title" idx="14"/>
          </p:nvPr>
        </p:nvSpPr>
        <p:spPr>
          <a:xfrm>
            <a:off x="2049475" y="3122475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1344" name="Google Shape;1344;p56">
            <a:hlinkClick r:id="" action="ppaction://noaction"/>
          </p:cNvPr>
          <p:cNvSpPr txBox="1">
            <a:spLocks noGrp="1"/>
          </p:cNvSpPr>
          <p:nvPr>
            <p:ph type="title" idx="15"/>
          </p:nvPr>
        </p:nvSpPr>
        <p:spPr>
          <a:xfrm>
            <a:off x="4572000" y="3122475"/>
            <a:ext cx="596400" cy="411300"/>
          </a:xfrm>
          <a:prstGeom prst="rect">
            <a:avLst/>
          </a:prstGeom>
        </p:spPr>
        <p:txBody>
          <a:bodyPr spcFirstLastPara="1" wrap="square" lIns="91425" tIns="118850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" name="Google Shape;2255;p101"/>
          <p:cNvSpPr txBox="1">
            <a:spLocks noGrp="1"/>
          </p:cNvSpPr>
          <p:nvPr>
            <p:ph type="title"/>
          </p:nvPr>
        </p:nvSpPr>
        <p:spPr>
          <a:xfrm>
            <a:off x="713250" y="630986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zh-TW" altLang="en-US" dirty="0"/>
              <a:t>課程改革緣起 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en-US" dirty="0"/>
              <a:t>Context of Curriculum Reform </a:t>
            </a:r>
            <a:endParaRPr dirty="0"/>
          </a:p>
        </p:txBody>
      </p:sp>
      <p:sp>
        <p:nvSpPr>
          <p:cNvPr id="2256" name="Google Shape;2256;p101"/>
          <p:cNvSpPr/>
          <p:nvPr/>
        </p:nvSpPr>
        <p:spPr>
          <a:xfrm>
            <a:off x="1532250" y="1658575"/>
            <a:ext cx="1884600" cy="2499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2257" name="Google Shape;2257;p101"/>
          <p:cNvSpPr/>
          <p:nvPr/>
        </p:nvSpPr>
        <p:spPr>
          <a:xfrm>
            <a:off x="3586969" y="1658575"/>
            <a:ext cx="2031789" cy="25017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2258" name="Google Shape;2258;p101"/>
          <p:cNvSpPr/>
          <p:nvPr/>
        </p:nvSpPr>
        <p:spPr>
          <a:xfrm>
            <a:off x="5802956" y="1667588"/>
            <a:ext cx="1950249" cy="2495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1"/>
              </a:solidFill>
            </a:endParaRPr>
          </a:p>
        </p:txBody>
      </p:sp>
      <p:sp>
        <p:nvSpPr>
          <p:cNvPr id="2262" name="Google Shape;2262;p101"/>
          <p:cNvSpPr txBox="1"/>
          <p:nvPr/>
        </p:nvSpPr>
        <p:spPr>
          <a:xfrm>
            <a:off x="5729360" y="2413729"/>
            <a:ext cx="2031793" cy="1512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zh-TW" altLang="en-US" sz="1600" dirty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 集體知識行動</a:t>
            </a:r>
            <a:endParaRPr lang="en-US" altLang="zh-TW" sz="1600" dirty="0">
              <a:solidFill>
                <a:schemeClr val="accent2"/>
              </a:solidFill>
              <a:latin typeface="Manjari"/>
              <a:ea typeface="Manjari"/>
              <a:cs typeface="Manjari"/>
              <a:sym typeface="Manjari"/>
            </a:endParaRPr>
          </a:p>
          <a:p>
            <a:pPr lvl="0" algn="ctr"/>
            <a:r>
              <a:rPr lang="zh-TW" altLang="en-US" sz="1600" dirty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與社群打造 </a:t>
            </a:r>
            <a:r>
              <a:rPr lang="en-US" sz="1600" dirty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Collective Knowledge Making and Community Building </a:t>
            </a:r>
          </a:p>
        </p:txBody>
      </p:sp>
      <p:sp>
        <p:nvSpPr>
          <p:cNvPr id="2263" name="Google Shape;2263;p101"/>
          <p:cNvSpPr txBox="1"/>
          <p:nvPr/>
        </p:nvSpPr>
        <p:spPr>
          <a:xfrm>
            <a:off x="3518430" y="2229496"/>
            <a:ext cx="2208722" cy="1621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endParaRPr lang="en-US" altLang="zh-TW" sz="1600" dirty="0">
              <a:solidFill>
                <a:schemeClr val="accent2"/>
              </a:solidFill>
              <a:latin typeface="Manjari"/>
              <a:ea typeface="Manjari"/>
              <a:cs typeface="Manjari"/>
              <a:sym typeface="Manjari"/>
            </a:endParaRPr>
          </a:p>
          <a:p>
            <a:pPr lvl="0" algn="ctr"/>
            <a:r>
              <a:rPr lang="zh-TW" altLang="en-US" sz="1600" dirty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英美語文的專業知識養成 </a:t>
            </a:r>
            <a:endParaRPr lang="en-US" altLang="zh-TW" sz="1600" dirty="0">
              <a:solidFill>
                <a:schemeClr val="accent2"/>
              </a:solidFill>
              <a:latin typeface="Manjari"/>
              <a:ea typeface="Manjari"/>
              <a:cs typeface="Manjari"/>
              <a:sym typeface="Manjari"/>
            </a:endParaRPr>
          </a:p>
          <a:p>
            <a:pPr lvl="0" algn="ctr"/>
            <a:r>
              <a:rPr lang="en-US" altLang="zh-TW" sz="1600" dirty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English for Professional and </a:t>
            </a:r>
          </a:p>
          <a:p>
            <a:pPr lvl="0" algn="ctr"/>
            <a:r>
              <a:rPr lang="en-US" altLang="zh-TW" sz="1600" dirty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Academic Purposes</a:t>
            </a:r>
            <a:endParaRPr lang="en-US" sz="1600" strike="sngStrike" dirty="0">
              <a:solidFill>
                <a:schemeClr val="accent2"/>
              </a:solidFill>
              <a:latin typeface="Manjari"/>
              <a:ea typeface="Manjari"/>
              <a:cs typeface="Manjari"/>
              <a:sym typeface="Manjari"/>
            </a:endParaRPr>
          </a:p>
        </p:txBody>
      </p:sp>
      <p:sp>
        <p:nvSpPr>
          <p:cNvPr id="2264" name="Google Shape;2264;p101"/>
          <p:cNvSpPr txBox="1"/>
          <p:nvPr/>
        </p:nvSpPr>
        <p:spPr>
          <a:xfrm>
            <a:off x="1532250" y="2722286"/>
            <a:ext cx="1884600" cy="8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zh-TW" altLang="en-US" sz="1600" dirty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英美語文學習</a:t>
            </a:r>
            <a:endParaRPr lang="en-US" altLang="zh-TW" sz="1600" dirty="0">
              <a:solidFill>
                <a:schemeClr val="accent2"/>
              </a:solidFill>
              <a:latin typeface="Manjari"/>
              <a:ea typeface="Manjari"/>
              <a:cs typeface="Manjari"/>
              <a:sym typeface="Manjari"/>
            </a:endParaRPr>
          </a:p>
          <a:p>
            <a:pPr lvl="0" algn="ctr"/>
            <a:r>
              <a:rPr lang="zh-TW" altLang="en-US" sz="1600" dirty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與全球變化 </a:t>
            </a:r>
            <a:r>
              <a:rPr lang="en-US" sz="1600" dirty="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rPr>
              <a:t>Anglophone Studies and Global Challenges </a:t>
            </a:r>
          </a:p>
        </p:txBody>
      </p:sp>
      <p:grpSp>
        <p:nvGrpSpPr>
          <p:cNvPr id="2267" name="Google Shape;2267;p101"/>
          <p:cNvGrpSpPr/>
          <p:nvPr/>
        </p:nvGrpSpPr>
        <p:grpSpPr>
          <a:xfrm>
            <a:off x="4414082" y="2046307"/>
            <a:ext cx="372824" cy="372058"/>
            <a:chOff x="-38686275" y="2314400"/>
            <a:chExt cx="316650" cy="316000"/>
          </a:xfrm>
          <a:solidFill>
            <a:schemeClr val="bg2">
              <a:lumMod val="50000"/>
            </a:schemeClr>
          </a:solidFill>
        </p:grpSpPr>
        <p:sp>
          <p:nvSpPr>
            <p:cNvPr id="2268" name="Google Shape;2268;p101"/>
            <p:cNvSpPr/>
            <p:nvPr/>
          </p:nvSpPr>
          <p:spPr>
            <a:xfrm>
              <a:off x="-38686275" y="2314400"/>
              <a:ext cx="316650" cy="316000"/>
            </a:xfrm>
            <a:custGeom>
              <a:avLst/>
              <a:gdLst/>
              <a:ahLst/>
              <a:cxnLst/>
              <a:rect l="l" t="t" r="r" b="b"/>
              <a:pathLst>
                <a:path w="12666" h="12640" extrusionOk="0">
                  <a:moveTo>
                    <a:pt x="8161" y="852"/>
                  </a:moveTo>
                  <a:cubicBezTo>
                    <a:pt x="8381" y="852"/>
                    <a:pt x="8539" y="1041"/>
                    <a:pt x="8570" y="1262"/>
                  </a:cubicBezTo>
                  <a:lnTo>
                    <a:pt x="8570" y="1703"/>
                  </a:lnTo>
                  <a:lnTo>
                    <a:pt x="4160" y="1703"/>
                  </a:lnTo>
                  <a:lnTo>
                    <a:pt x="4160" y="1230"/>
                  </a:lnTo>
                  <a:lnTo>
                    <a:pt x="4128" y="1230"/>
                  </a:lnTo>
                  <a:cubicBezTo>
                    <a:pt x="4128" y="1199"/>
                    <a:pt x="4128" y="1104"/>
                    <a:pt x="4160" y="1073"/>
                  </a:cubicBezTo>
                  <a:cubicBezTo>
                    <a:pt x="4254" y="915"/>
                    <a:pt x="4380" y="852"/>
                    <a:pt x="4569" y="852"/>
                  </a:cubicBezTo>
                  <a:close/>
                  <a:moveTo>
                    <a:pt x="11437" y="2427"/>
                  </a:moveTo>
                  <a:cubicBezTo>
                    <a:pt x="11658" y="2427"/>
                    <a:pt x="11815" y="2616"/>
                    <a:pt x="11847" y="2805"/>
                  </a:cubicBezTo>
                  <a:lnTo>
                    <a:pt x="11847" y="5641"/>
                  </a:lnTo>
                  <a:cubicBezTo>
                    <a:pt x="11847" y="5830"/>
                    <a:pt x="11721" y="5987"/>
                    <a:pt x="11563" y="6050"/>
                  </a:cubicBezTo>
                  <a:cubicBezTo>
                    <a:pt x="11542" y="6061"/>
                    <a:pt x="11532" y="6064"/>
                    <a:pt x="11478" y="6064"/>
                  </a:cubicBezTo>
                  <a:cubicBezTo>
                    <a:pt x="11371" y="6064"/>
                    <a:pt x="11091" y="6050"/>
                    <a:pt x="10208" y="6050"/>
                  </a:cubicBezTo>
                  <a:lnTo>
                    <a:pt x="10208" y="4822"/>
                  </a:lnTo>
                  <a:cubicBezTo>
                    <a:pt x="10208" y="4570"/>
                    <a:pt x="9988" y="4381"/>
                    <a:pt x="9767" y="4381"/>
                  </a:cubicBezTo>
                  <a:lnTo>
                    <a:pt x="8129" y="4381"/>
                  </a:lnTo>
                  <a:cubicBezTo>
                    <a:pt x="7877" y="4381"/>
                    <a:pt x="7688" y="4570"/>
                    <a:pt x="7688" y="4822"/>
                  </a:cubicBezTo>
                  <a:lnTo>
                    <a:pt x="7688" y="6050"/>
                  </a:lnTo>
                  <a:lnTo>
                    <a:pt x="4916" y="6050"/>
                  </a:lnTo>
                  <a:lnTo>
                    <a:pt x="4916" y="4822"/>
                  </a:lnTo>
                  <a:cubicBezTo>
                    <a:pt x="4916" y="4570"/>
                    <a:pt x="4727" y="4381"/>
                    <a:pt x="4506" y="4381"/>
                  </a:cubicBezTo>
                  <a:lnTo>
                    <a:pt x="2836" y="4381"/>
                  </a:lnTo>
                  <a:cubicBezTo>
                    <a:pt x="2710" y="4381"/>
                    <a:pt x="2647" y="4412"/>
                    <a:pt x="2553" y="4507"/>
                  </a:cubicBezTo>
                  <a:cubicBezTo>
                    <a:pt x="2490" y="4570"/>
                    <a:pt x="2458" y="4696"/>
                    <a:pt x="2458" y="4790"/>
                  </a:cubicBezTo>
                  <a:lnTo>
                    <a:pt x="2458" y="5987"/>
                  </a:lnTo>
                  <a:lnTo>
                    <a:pt x="1230" y="5987"/>
                  </a:lnTo>
                  <a:cubicBezTo>
                    <a:pt x="978" y="5987"/>
                    <a:pt x="820" y="5798"/>
                    <a:pt x="788" y="5578"/>
                  </a:cubicBezTo>
                  <a:lnTo>
                    <a:pt x="788" y="2805"/>
                  </a:lnTo>
                  <a:cubicBezTo>
                    <a:pt x="788" y="2585"/>
                    <a:pt x="978" y="2427"/>
                    <a:pt x="1230" y="2427"/>
                  </a:cubicBezTo>
                  <a:close/>
                  <a:moveTo>
                    <a:pt x="4128" y="5200"/>
                  </a:moveTo>
                  <a:lnTo>
                    <a:pt x="4128" y="6428"/>
                  </a:lnTo>
                  <a:cubicBezTo>
                    <a:pt x="4128" y="6586"/>
                    <a:pt x="4065" y="6712"/>
                    <a:pt x="3939" y="6775"/>
                  </a:cubicBezTo>
                  <a:cubicBezTo>
                    <a:pt x="3857" y="6826"/>
                    <a:pt x="3768" y="6851"/>
                    <a:pt x="3684" y="6851"/>
                  </a:cubicBezTo>
                  <a:cubicBezTo>
                    <a:pt x="3508" y="6851"/>
                    <a:pt x="3351" y="6746"/>
                    <a:pt x="3309" y="6554"/>
                  </a:cubicBezTo>
                  <a:lnTo>
                    <a:pt x="3309" y="5200"/>
                  </a:lnTo>
                  <a:close/>
                  <a:moveTo>
                    <a:pt x="9358" y="5200"/>
                  </a:moveTo>
                  <a:lnTo>
                    <a:pt x="9358" y="6428"/>
                  </a:lnTo>
                  <a:cubicBezTo>
                    <a:pt x="9358" y="6586"/>
                    <a:pt x="9295" y="6712"/>
                    <a:pt x="9169" y="6775"/>
                  </a:cubicBezTo>
                  <a:cubicBezTo>
                    <a:pt x="9097" y="6826"/>
                    <a:pt x="9015" y="6851"/>
                    <a:pt x="8934" y="6851"/>
                  </a:cubicBezTo>
                  <a:cubicBezTo>
                    <a:pt x="8766" y="6851"/>
                    <a:pt x="8602" y="6746"/>
                    <a:pt x="8539" y="6554"/>
                  </a:cubicBezTo>
                  <a:lnTo>
                    <a:pt x="8539" y="5200"/>
                  </a:lnTo>
                  <a:close/>
                  <a:moveTo>
                    <a:pt x="11059" y="6869"/>
                  </a:moveTo>
                  <a:lnTo>
                    <a:pt x="11059" y="11438"/>
                  </a:lnTo>
                  <a:lnTo>
                    <a:pt x="11028" y="11438"/>
                  </a:lnTo>
                  <a:cubicBezTo>
                    <a:pt x="11028" y="11658"/>
                    <a:pt x="10839" y="11816"/>
                    <a:pt x="10618" y="11816"/>
                  </a:cubicBezTo>
                  <a:lnTo>
                    <a:pt x="2080" y="11816"/>
                  </a:lnTo>
                  <a:cubicBezTo>
                    <a:pt x="1860" y="11816"/>
                    <a:pt x="1702" y="11627"/>
                    <a:pt x="1702" y="11438"/>
                  </a:cubicBezTo>
                  <a:lnTo>
                    <a:pt x="1702" y="6869"/>
                  </a:lnTo>
                  <a:lnTo>
                    <a:pt x="2616" y="6869"/>
                  </a:lnTo>
                  <a:cubicBezTo>
                    <a:pt x="2710" y="7216"/>
                    <a:pt x="3025" y="7531"/>
                    <a:pt x="3403" y="7657"/>
                  </a:cubicBezTo>
                  <a:cubicBezTo>
                    <a:pt x="3520" y="7692"/>
                    <a:pt x="3637" y="7709"/>
                    <a:pt x="3752" y="7709"/>
                  </a:cubicBezTo>
                  <a:cubicBezTo>
                    <a:pt x="4263" y="7709"/>
                    <a:pt x="4736" y="7383"/>
                    <a:pt x="4916" y="6869"/>
                  </a:cubicBezTo>
                  <a:lnTo>
                    <a:pt x="7846" y="6869"/>
                  </a:lnTo>
                  <a:cubicBezTo>
                    <a:pt x="8017" y="7384"/>
                    <a:pt x="8513" y="7708"/>
                    <a:pt x="9036" y="7708"/>
                  </a:cubicBezTo>
                  <a:cubicBezTo>
                    <a:pt x="9185" y="7708"/>
                    <a:pt x="9337" y="7682"/>
                    <a:pt x="9484" y="7626"/>
                  </a:cubicBezTo>
                  <a:cubicBezTo>
                    <a:pt x="9799" y="7500"/>
                    <a:pt x="10082" y="7216"/>
                    <a:pt x="10145" y="6869"/>
                  </a:cubicBezTo>
                  <a:close/>
                  <a:moveTo>
                    <a:pt x="8211" y="0"/>
                  </a:moveTo>
                  <a:cubicBezTo>
                    <a:pt x="8194" y="0"/>
                    <a:pt x="8177" y="1"/>
                    <a:pt x="8161" y="1"/>
                  </a:cubicBezTo>
                  <a:lnTo>
                    <a:pt x="4569" y="1"/>
                  </a:lnTo>
                  <a:cubicBezTo>
                    <a:pt x="3907" y="1"/>
                    <a:pt x="3309" y="569"/>
                    <a:pt x="3340" y="1230"/>
                  </a:cubicBezTo>
                  <a:lnTo>
                    <a:pt x="3340" y="1671"/>
                  </a:lnTo>
                  <a:lnTo>
                    <a:pt x="1261" y="1671"/>
                  </a:lnTo>
                  <a:cubicBezTo>
                    <a:pt x="599" y="1671"/>
                    <a:pt x="1" y="2207"/>
                    <a:pt x="1" y="2868"/>
                  </a:cubicBezTo>
                  <a:lnTo>
                    <a:pt x="1" y="5641"/>
                  </a:lnTo>
                  <a:cubicBezTo>
                    <a:pt x="1" y="6145"/>
                    <a:pt x="316" y="6617"/>
                    <a:pt x="820" y="6838"/>
                  </a:cubicBezTo>
                  <a:lnTo>
                    <a:pt x="820" y="11438"/>
                  </a:lnTo>
                  <a:cubicBezTo>
                    <a:pt x="820" y="12067"/>
                    <a:pt x="1333" y="12639"/>
                    <a:pt x="1953" y="12639"/>
                  </a:cubicBezTo>
                  <a:cubicBezTo>
                    <a:pt x="1984" y="12639"/>
                    <a:pt x="2016" y="12638"/>
                    <a:pt x="2049" y="12635"/>
                  </a:cubicBezTo>
                  <a:lnTo>
                    <a:pt x="10587" y="12635"/>
                  </a:lnTo>
                  <a:cubicBezTo>
                    <a:pt x="11248" y="12635"/>
                    <a:pt x="11847" y="12099"/>
                    <a:pt x="11815" y="11438"/>
                  </a:cubicBezTo>
                  <a:lnTo>
                    <a:pt x="11815" y="6838"/>
                  </a:lnTo>
                  <a:cubicBezTo>
                    <a:pt x="12288" y="6680"/>
                    <a:pt x="12634" y="6208"/>
                    <a:pt x="12634" y="5641"/>
                  </a:cubicBezTo>
                  <a:lnTo>
                    <a:pt x="12634" y="2868"/>
                  </a:lnTo>
                  <a:cubicBezTo>
                    <a:pt x="12666" y="2207"/>
                    <a:pt x="12130" y="1640"/>
                    <a:pt x="11469" y="1640"/>
                  </a:cubicBezTo>
                  <a:lnTo>
                    <a:pt x="9358" y="1640"/>
                  </a:lnTo>
                  <a:lnTo>
                    <a:pt x="9358" y="1230"/>
                  </a:lnTo>
                  <a:cubicBezTo>
                    <a:pt x="9358" y="585"/>
                    <a:pt x="8849" y="0"/>
                    <a:pt x="821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101"/>
            <p:cNvSpPr/>
            <p:nvPr/>
          </p:nvSpPr>
          <p:spPr>
            <a:xfrm>
              <a:off x="-38583075" y="2527075"/>
              <a:ext cx="111075" cy="63050"/>
            </a:xfrm>
            <a:custGeom>
              <a:avLst/>
              <a:gdLst/>
              <a:ahLst/>
              <a:cxnLst/>
              <a:rect l="l" t="t" r="r" b="b"/>
              <a:pathLst>
                <a:path w="4443" h="2522" extrusionOk="0">
                  <a:moveTo>
                    <a:pt x="3592" y="851"/>
                  </a:moveTo>
                  <a:lnTo>
                    <a:pt x="3592" y="1670"/>
                  </a:lnTo>
                  <a:lnTo>
                    <a:pt x="819" y="1670"/>
                  </a:lnTo>
                  <a:lnTo>
                    <a:pt x="819" y="851"/>
                  </a:lnTo>
                  <a:close/>
                  <a:moveTo>
                    <a:pt x="441" y="1"/>
                  </a:moveTo>
                  <a:cubicBezTo>
                    <a:pt x="189" y="1"/>
                    <a:pt x="0" y="221"/>
                    <a:pt x="0" y="442"/>
                  </a:cubicBezTo>
                  <a:lnTo>
                    <a:pt x="0" y="2112"/>
                  </a:lnTo>
                  <a:cubicBezTo>
                    <a:pt x="0" y="2332"/>
                    <a:pt x="189" y="2521"/>
                    <a:pt x="441" y="2521"/>
                  </a:cubicBezTo>
                  <a:lnTo>
                    <a:pt x="4033" y="2521"/>
                  </a:lnTo>
                  <a:cubicBezTo>
                    <a:pt x="4253" y="2521"/>
                    <a:pt x="4442" y="2332"/>
                    <a:pt x="4442" y="2112"/>
                  </a:cubicBezTo>
                  <a:lnTo>
                    <a:pt x="4442" y="442"/>
                  </a:lnTo>
                  <a:cubicBezTo>
                    <a:pt x="4411" y="221"/>
                    <a:pt x="4253" y="1"/>
                    <a:pt x="403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0" name="Google Shape;2270;p101"/>
          <p:cNvGrpSpPr/>
          <p:nvPr/>
        </p:nvGrpSpPr>
        <p:grpSpPr>
          <a:xfrm>
            <a:off x="2464950" y="1416475"/>
            <a:ext cx="4271100" cy="251113"/>
            <a:chOff x="2464950" y="1416475"/>
            <a:chExt cx="4271100" cy="251113"/>
          </a:xfrm>
        </p:grpSpPr>
        <p:cxnSp>
          <p:nvCxnSpPr>
            <p:cNvPr id="2271" name="Google Shape;2271;p101"/>
            <p:cNvCxnSpPr/>
            <p:nvPr/>
          </p:nvCxnSpPr>
          <p:spPr>
            <a:xfrm>
              <a:off x="2464950" y="1424200"/>
              <a:ext cx="4271100" cy="12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72" name="Google Shape;2272;p101"/>
            <p:cNvCxnSpPr>
              <a:stCxn id="2256" idx="0"/>
            </p:cNvCxnSpPr>
            <p:nvPr/>
          </p:nvCxnSpPr>
          <p:spPr>
            <a:xfrm rot="10800000">
              <a:off x="2474550" y="1416475"/>
              <a:ext cx="0" cy="2421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73" name="Google Shape;2273;p101"/>
            <p:cNvCxnSpPr/>
            <p:nvPr/>
          </p:nvCxnSpPr>
          <p:spPr>
            <a:xfrm rot="10800000">
              <a:off x="6726450" y="1425488"/>
              <a:ext cx="0" cy="2421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74" name="Google Shape;2274;p101"/>
            <p:cNvCxnSpPr/>
            <p:nvPr/>
          </p:nvCxnSpPr>
          <p:spPr>
            <a:xfrm rot="10800000">
              <a:off x="4572000" y="1425488"/>
              <a:ext cx="0" cy="242100"/>
            </a:xfrm>
            <a:prstGeom prst="straightConnector1">
              <a:avLst/>
            </a:pr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" name="Google Shape;11021;p139">
            <a:extLst>
              <a:ext uri="{FF2B5EF4-FFF2-40B4-BE49-F238E27FC236}">
                <a16:creationId xmlns:a16="http://schemas.microsoft.com/office/drawing/2014/main" id="{E671CAF5-9A8A-4C2F-B648-8C4E5C4227C7}"/>
              </a:ext>
            </a:extLst>
          </p:cNvPr>
          <p:cNvSpPr/>
          <p:nvPr/>
        </p:nvSpPr>
        <p:spPr>
          <a:xfrm>
            <a:off x="2304430" y="2078197"/>
            <a:ext cx="340239" cy="340168"/>
          </a:xfrm>
          <a:custGeom>
            <a:avLst/>
            <a:gdLst/>
            <a:ahLst/>
            <a:cxnLst/>
            <a:rect l="l" t="t" r="r" b="b"/>
            <a:pathLst>
              <a:path w="19329" h="19325" extrusionOk="0">
                <a:moveTo>
                  <a:pt x="9062" y="1229"/>
                </a:moveTo>
                <a:lnTo>
                  <a:pt x="9062" y="4539"/>
                </a:lnTo>
                <a:cubicBezTo>
                  <a:pt x="8470" y="4557"/>
                  <a:pt x="7885" y="4602"/>
                  <a:pt x="7311" y="4674"/>
                </a:cubicBezTo>
                <a:cubicBezTo>
                  <a:pt x="7223" y="4339"/>
                  <a:pt x="7036" y="4037"/>
                  <a:pt x="6773" y="3811"/>
                </a:cubicBezTo>
                <a:cubicBezTo>
                  <a:pt x="7392" y="2428"/>
                  <a:pt x="8211" y="1513"/>
                  <a:pt x="9062" y="1229"/>
                </a:cubicBezTo>
                <a:close/>
                <a:moveTo>
                  <a:pt x="10194" y="1226"/>
                </a:moveTo>
                <a:cubicBezTo>
                  <a:pt x="11278" y="1586"/>
                  <a:pt x="12272" y="2944"/>
                  <a:pt x="12912" y="4835"/>
                </a:cubicBezTo>
                <a:cubicBezTo>
                  <a:pt x="12015" y="4662"/>
                  <a:pt x="11106" y="4566"/>
                  <a:pt x="10194" y="4539"/>
                </a:cubicBezTo>
                <a:lnTo>
                  <a:pt x="10194" y="1226"/>
                </a:lnTo>
                <a:close/>
                <a:moveTo>
                  <a:pt x="5665" y="4530"/>
                </a:moveTo>
                <a:cubicBezTo>
                  <a:pt x="6170" y="4530"/>
                  <a:pt x="6423" y="5139"/>
                  <a:pt x="6067" y="5496"/>
                </a:cubicBezTo>
                <a:cubicBezTo>
                  <a:pt x="5950" y="5611"/>
                  <a:pt x="5808" y="5663"/>
                  <a:pt x="5669" y="5663"/>
                </a:cubicBezTo>
                <a:cubicBezTo>
                  <a:pt x="5378" y="5663"/>
                  <a:pt x="5101" y="5438"/>
                  <a:pt x="5101" y="5097"/>
                </a:cubicBezTo>
                <a:cubicBezTo>
                  <a:pt x="5101" y="4783"/>
                  <a:pt x="5351" y="4530"/>
                  <a:pt x="5665" y="4530"/>
                </a:cubicBezTo>
                <a:close/>
                <a:moveTo>
                  <a:pt x="6743" y="1643"/>
                </a:moveTo>
                <a:cubicBezTo>
                  <a:pt x="6363" y="2129"/>
                  <a:pt x="6019" y="2718"/>
                  <a:pt x="5717" y="3397"/>
                </a:cubicBezTo>
                <a:lnTo>
                  <a:pt x="5665" y="3397"/>
                </a:lnTo>
                <a:cubicBezTo>
                  <a:pt x="4578" y="3397"/>
                  <a:pt x="3769" y="4406"/>
                  <a:pt x="4008" y="5469"/>
                </a:cubicBezTo>
                <a:cubicBezTo>
                  <a:pt x="3075" y="5822"/>
                  <a:pt x="2277" y="6266"/>
                  <a:pt x="1646" y="6773"/>
                </a:cubicBezTo>
                <a:cubicBezTo>
                  <a:pt x="2507" y="4394"/>
                  <a:pt x="4373" y="2516"/>
                  <a:pt x="6743" y="1643"/>
                </a:cubicBezTo>
                <a:close/>
                <a:moveTo>
                  <a:pt x="12510" y="1631"/>
                </a:moveTo>
                <a:lnTo>
                  <a:pt x="12510" y="1631"/>
                </a:lnTo>
                <a:cubicBezTo>
                  <a:pt x="14926" y="2500"/>
                  <a:pt x="16828" y="4403"/>
                  <a:pt x="17698" y="6818"/>
                </a:cubicBezTo>
                <a:cubicBezTo>
                  <a:pt x="17269" y="6483"/>
                  <a:pt x="16810" y="6196"/>
                  <a:pt x="16327" y="5955"/>
                </a:cubicBezTo>
                <a:cubicBezTo>
                  <a:pt x="15645" y="5614"/>
                  <a:pt x="14932" y="5342"/>
                  <a:pt x="14195" y="5136"/>
                </a:cubicBezTo>
                <a:cubicBezTo>
                  <a:pt x="13933" y="4203"/>
                  <a:pt x="13585" y="3349"/>
                  <a:pt x="13169" y="2612"/>
                </a:cubicBezTo>
                <a:cubicBezTo>
                  <a:pt x="12975" y="2268"/>
                  <a:pt x="12755" y="1942"/>
                  <a:pt x="12510" y="1631"/>
                </a:cubicBezTo>
                <a:close/>
                <a:moveTo>
                  <a:pt x="4636" y="6444"/>
                </a:moveTo>
                <a:cubicBezTo>
                  <a:pt x="4684" y="6483"/>
                  <a:pt x="4738" y="6519"/>
                  <a:pt x="4793" y="6553"/>
                </a:cubicBezTo>
                <a:cubicBezTo>
                  <a:pt x="4651" y="7407"/>
                  <a:pt x="4566" y="8268"/>
                  <a:pt x="4542" y="9134"/>
                </a:cubicBezTo>
                <a:lnTo>
                  <a:pt x="1230" y="9134"/>
                </a:lnTo>
                <a:cubicBezTo>
                  <a:pt x="1568" y="8083"/>
                  <a:pt x="2821" y="7081"/>
                  <a:pt x="4636" y="6444"/>
                </a:cubicBezTo>
                <a:close/>
                <a:moveTo>
                  <a:pt x="9062" y="5674"/>
                </a:moveTo>
                <a:lnTo>
                  <a:pt x="9062" y="9134"/>
                </a:lnTo>
                <a:lnTo>
                  <a:pt x="5674" y="9134"/>
                </a:lnTo>
                <a:cubicBezTo>
                  <a:pt x="5698" y="8343"/>
                  <a:pt x="5774" y="7558"/>
                  <a:pt x="5904" y="6776"/>
                </a:cubicBezTo>
                <a:lnTo>
                  <a:pt x="5904" y="6779"/>
                </a:lnTo>
                <a:cubicBezTo>
                  <a:pt x="6462" y="6698"/>
                  <a:pt x="6949" y="6344"/>
                  <a:pt x="7196" y="5834"/>
                </a:cubicBezTo>
                <a:cubicBezTo>
                  <a:pt x="7815" y="5746"/>
                  <a:pt x="8437" y="5692"/>
                  <a:pt x="9062" y="5674"/>
                </a:cubicBezTo>
                <a:close/>
                <a:moveTo>
                  <a:pt x="10194" y="5671"/>
                </a:moveTo>
                <a:cubicBezTo>
                  <a:pt x="11227" y="5701"/>
                  <a:pt x="12257" y="5834"/>
                  <a:pt x="13265" y="6063"/>
                </a:cubicBezTo>
                <a:cubicBezTo>
                  <a:pt x="13422" y="6743"/>
                  <a:pt x="13534" y="7431"/>
                  <a:pt x="13597" y="8126"/>
                </a:cubicBezTo>
                <a:cubicBezTo>
                  <a:pt x="13144" y="8310"/>
                  <a:pt x="12794" y="8675"/>
                  <a:pt x="12631" y="9134"/>
                </a:cubicBezTo>
                <a:lnTo>
                  <a:pt x="10194" y="9134"/>
                </a:lnTo>
                <a:lnTo>
                  <a:pt x="10194" y="5671"/>
                </a:lnTo>
                <a:close/>
                <a:moveTo>
                  <a:pt x="14497" y="6417"/>
                </a:moveTo>
                <a:cubicBezTo>
                  <a:pt x="14950" y="6571"/>
                  <a:pt x="15391" y="6752"/>
                  <a:pt x="15817" y="6966"/>
                </a:cubicBezTo>
                <a:cubicBezTo>
                  <a:pt x="17037" y="7585"/>
                  <a:pt x="17837" y="8352"/>
                  <a:pt x="18099" y="9137"/>
                </a:cubicBezTo>
                <a:lnTo>
                  <a:pt x="15835" y="9134"/>
                </a:lnTo>
                <a:cubicBezTo>
                  <a:pt x="15654" y="8627"/>
                  <a:pt x="15243" y="8234"/>
                  <a:pt x="14730" y="8077"/>
                </a:cubicBezTo>
                <a:cubicBezTo>
                  <a:pt x="14678" y="7519"/>
                  <a:pt x="14603" y="6966"/>
                  <a:pt x="14497" y="6417"/>
                </a:cubicBezTo>
                <a:close/>
                <a:moveTo>
                  <a:pt x="14241" y="9137"/>
                </a:moveTo>
                <a:cubicBezTo>
                  <a:pt x="14555" y="9137"/>
                  <a:pt x="14808" y="9391"/>
                  <a:pt x="14808" y="9702"/>
                </a:cubicBezTo>
                <a:cubicBezTo>
                  <a:pt x="14808" y="10016"/>
                  <a:pt x="14555" y="10270"/>
                  <a:pt x="14241" y="10270"/>
                </a:cubicBezTo>
                <a:lnTo>
                  <a:pt x="14241" y="10267"/>
                </a:lnTo>
                <a:lnTo>
                  <a:pt x="14204" y="10267"/>
                </a:lnTo>
                <a:cubicBezTo>
                  <a:pt x="13902" y="10251"/>
                  <a:pt x="13667" y="10004"/>
                  <a:pt x="13667" y="9702"/>
                </a:cubicBezTo>
                <a:cubicBezTo>
                  <a:pt x="13667" y="9403"/>
                  <a:pt x="13899" y="9155"/>
                  <a:pt x="14195" y="9137"/>
                </a:cubicBezTo>
                <a:close/>
                <a:moveTo>
                  <a:pt x="18099" y="10270"/>
                </a:moveTo>
                <a:cubicBezTo>
                  <a:pt x="17861" y="10967"/>
                  <a:pt x="17194" y="11643"/>
                  <a:pt x="16161" y="12217"/>
                </a:cubicBezTo>
                <a:cubicBezTo>
                  <a:pt x="15632" y="12504"/>
                  <a:pt x="15080" y="12742"/>
                  <a:pt x="14506" y="12930"/>
                </a:cubicBezTo>
                <a:cubicBezTo>
                  <a:pt x="14606" y="12407"/>
                  <a:pt x="14678" y="11873"/>
                  <a:pt x="14730" y="11323"/>
                </a:cubicBezTo>
                <a:lnTo>
                  <a:pt x="14730" y="11326"/>
                </a:lnTo>
                <a:cubicBezTo>
                  <a:pt x="15243" y="11166"/>
                  <a:pt x="15654" y="10774"/>
                  <a:pt x="15835" y="10270"/>
                </a:cubicBezTo>
                <a:close/>
                <a:moveTo>
                  <a:pt x="4542" y="10267"/>
                </a:moveTo>
                <a:cubicBezTo>
                  <a:pt x="4566" y="11163"/>
                  <a:pt x="4660" y="12060"/>
                  <a:pt x="4820" y="12945"/>
                </a:cubicBezTo>
                <a:cubicBezTo>
                  <a:pt x="2927" y="12320"/>
                  <a:pt x="1583" y="11351"/>
                  <a:pt x="1230" y="10267"/>
                </a:cubicBezTo>
                <a:close/>
                <a:moveTo>
                  <a:pt x="9062" y="10267"/>
                </a:moveTo>
                <a:lnTo>
                  <a:pt x="9062" y="12628"/>
                </a:lnTo>
                <a:cubicBezTo>
                  <a:pt x="8603" y="12791"/>
                  <a:pt x="8238" y="13141"/>
                  <a:pt x="8054" y="13594"/>
                </a:cubicBezTo>
                <a:cubicBezTo>
                  <a:pt x="7377" y="13534"/>
                  <a:pt x="6707" y="13428"/>
                  <a:pt x="6046" y="13280"/>
                </a:cubicBezTo>
                <a:cubicBezTo>
                  <a:pt x="5828" y="12290"/>
                  <a:pt x="5702" y="11281"/>
                  <a:pt x="5674" y="10267"/>
                </a:cubicBezTo>
                <a:close/>
                <a:moveTo>
                  <a:pt x="12631" y="10267"/>
                </a:moveTo>
                <a:cubicBezTo>
                  <a:pt x="12794" y="10725"/>
                  <a:pt x="13144" y="11091"/>
                  <a:pt x="13597" y="11275"/>
                </a:cubicBezTo>
                <a:cubicBezTo>
                  <a:pt x="13534" y="11945"/>
                  <a:pt x="13431" y="12613"/>
                  <a:pt x="13280" y="13268"/>
                </a:cubicBezTo>
                <a:cubicBezTo>
                  <a:pt x="12595" y="13422"/>
                  <a:pt x="11900" y="13531"/>
                  <a:pt x="11203" y="13594"/>
                </a:cubicBezTo>
                <a:cubicBezTo>
                  <a:pt x="11019" y="13141"/>
                  <a:pt x="10653" y="12791"/>
                  <a:pt x="10194" y="12628"/>
                </a:cubicBezTo>
                <a:lnTo>
                  <a:pt x="10194" y="10267"/>
                </a:lnTo>
                <a:close/>
                <a:moveTo>
                  <a:pt x="9627" y="13678"/>
                </a:moveTo>
                <a:cubicBezTo>
                  <a:pt x="9923" y="13678"/>
                  <a:pt x="10170" y="13905"/>
                  <a:pt x="10191" y="14201"/>
                </a:cubicBezTo>
                <a:lnTo>
                  <a:pt x="10191" y="14231"/>
                </a:lnTo>
                <a:cubicBezTo>
                  <a:pt x="10191" y="14231"/>
                  <a:pt x="10191" y="14234"/>
                  <a:pt x="10191" y="14237"/>
                </a:cubicBezTo>
                <a:cubicBezTo>
                  <a:pt x="10188" y="14545"/>
                  <a:pt x="9938" y="14793"/>
                  <a:pt x="9630" y="14796"/>
                </a:cubicBezTo>
                <a:cubicBezTo>
                  <a:pt x="9319" y="14796"/>
                  <a:pt x="9065" y="14545"/>
                  <a:pt x="9062" y="14237"/>
                </a:cubicBezTo>
                <a:lnTo>
                  <a:pt x="9062" y="14231"/>
                </a:lnTo>
                <a:lnTo>
                  <a:pt x="9062" y="14201"/>
                </a:lnTo>
                <a:cubicBezTo>
                  <a:pt x="9083" y="13905"/>
                  <a:pt x="9331" y="13678"/>
                  <a:pt x="9627" y="13678"/>
                </a:cubicBezTo>
                <a:close/>
                <a:moveTo>
                  <a:pt x="1640" y="12579"/>
                </a:moveTo>
                <a:lnTo>
                  <a:pt x="1640" y="12579"/>
                </a:lnTo>
                <a:cubicBezTo>
                  <a:pt x="1936" y="12812"/>
                  <a:pt x="2250" y="13020"/>
                  <a:pt x="2579" y="13204"/>
                </a:cubicBezTo>
                <a:cubicBezTo>
                  <a:pt x="3313" y="13615"/>
                  <a:pt x="4168" y="13953"/>
                  <a:pt x="5110" y="14213"/>
                </a:cubicBezTo>
                <a:cubicBezTo>
                  <a:pt x="5496" y="15620"/>
                  <a:pt x="6061" y="16813"/>
                  <a:pt x="6752" y="17691"/>
                </a:cubicBezTo>
                <a:cubicBezTo>
                  <a:pt x="4373" y="16828"/>
                  <a:pt x="2501" y="14956"/>
                  <a:pt x="1640" y="12579"/>
                </a:cubicBezTo>
                <a:close/>
                <a:moveTo>
                  <a:pt x="17698" y="12555"/>
                </a:moveTo>
                <a:cubicBezTo>
                  <a:pt x="16837" y="14938"/>
                  <a:pt x="14932" y="16831"/>
                  <a:pt x="12535" y="17691"/>
                </a:cubicBezTo>
                <a:cubicBezTo>
                  <a:pt x="12770" y="17395"/>
                  <a:pt x="12981" y="17081"/>
                  <a:pt x="13169" y="16752"/>
                </a:cubicBezTo>
                <a:cubicBezTo>
                  <a:pt x="13594" y="16013"/>
                  <a:pt x="13945" y="15149"/>
                  <a:pt x="14213" y="14201"/>
                </a:cubicBezTo>
                <a:cubicBezTo>
                  <a:pt x="15140" y="13944"/>
                  <a:pt x="15986" y="13609"/>
                  <a:pt x="16713" y="13204"/>
                </a:cubicBezTo>
                <a:cubicBezTo>
                  <a:pt x="17058" y="13014"/>
                  <a:pt x="17387" y="12797"/>
                  <a:pt x="17698" y="12555"/>
                </a:cubicBezTo>
                <a:close/>
                <a:moveTo>
                  <a:pt x="6381" y="14503"/>
                </a:moveTo>
                <a:cubicBezTo>
                  <a:pt x="6906" y="14602"/>
                  <a:pt x="7450" y="14678"/>
                  <a:pt x="8005" y="14726"/>
                </a:cubicBezTo>
                <a:cubicBezTo>
                  <a:pt x="8162" y="15240"/>
                  <a:pt x="8555" y="15650"/>
                  <a:pt x="9062" y="15831"/>
                </a:cubicBezTo>
                <a:lnTo>
                  <a:pt x="9062" y="18096"/>
                </a:lnTo>
                <a:cubicBezTo>
                  <a:pt x="8286" y="17833"/>
                  <a:pt x="7531" y="17048"/>
                  <a:pt x="6933" y="15853"/>
                </a:cubicBezTo>
                <a:cubicBezTo>
                  <a:pt x="6716" y="15415"/>
                  <a:pt x="6532" y="14965"/>
                  <a:pt x="6381" y="14503"/>
                </a:cubicBezTo>
                <a:close/>
                <a:moveTo>
                  <a:pt x="12933" y="14497"/>
                </a:moveTo>
                <a:cubicBezTo>
                  <a:pt x="12740" y="15083"/>
                  <a:pt x="12486" y="15650"/>
                  <a:pt x="12184" y="16188"/>
                </a:cubicBezTo>
                <a:cubicBezTo>
                  <a:pt x="11595" y="17211"/>
                  <a:pt x="10904" y="17869"/>
                  <a:pt x="10194" y="18099"/>
                </a:cubicBezTo>
                <a:lnTo>
                  <a:pt x="10194" y="15831"/>
                </a:lnTo>
                <a:cubicBezTo>
                  <a:pt x="10702" y="15650"/>
                  <a:pt x="11094" y="15240"/>
                  <a:pt x="11251" y="14726"/>
                </a:cubicBezTo>
                <a:cubicBezTo>
                  <a:pt x="11828" y="14675"/>
                  <a:pt x="12390" y="14596"/>
                  <a:pt x="12933" y="14497"/>
                </a:cubicBezTo>
                <a:close/>
                <a:moveTo>
                  <a:pt x="9630" y="0"/>
                </a:moveTo>
                <a:cubicBezTo>
                  <a:pt x="7063" y="0"/>
                  <a:pt x="4645" y="1015"/>
                  <a:pt x="2821" y="2860"/>
                </a:cubicBezTo>
                <a:cubicBezTo>
                  <a:pt x="1012" y="4678"/>
                  <a:pt x="1" y="7138"/>
                  <a:pt x="4" y="9702"/>
                </a:cubicBezTo>
                <a:cubicBezTo>
                  <a:pt x="4" y="15016"/>
                  <a:pt x="4313" y="19325"/>
                  <a:pt x="9630" y="19325"/>
                </a:cubicBezTo>
                <a:cubicBezTo>
                  <a:pt x="9634" y="19325"/>
                  <a:pt x="9637" y="19325"/>
                  <a:pt x="9641" y="19325"/>
                </a:cubicBezTo>
                <a:cubicBezTo>
                  <a:pt x="12198" y="19325"/>
                  <a:pt x="14654" y="18314"/>
                  <a:pt x="16469" y="16508"/>
                </a:cubicBezTo>
                <a:cubicBezTo>
                  <a:pt x="18314" y="14687"/>
                  <a:pt x="19328" y="12268"/>
                  <a:pt x="19328" y="9702"/>
                </a:cubicBezTo>
                <a:cubicBezTo>
                  <a:pt x="19328" y="8407"/>
                  <a:pt x="19069" y="7129"/>
                  <a:pt x="18558" y="5940"/>
                </a:cubicBezTo>
                <a:cubicBezTo>
                  <a:pt x="18066" y="4789"/>
                  <a:pt x="17360" y="3741"/>
                  <a:pt x="16472" y="2857"/>
                </a:cubicBezTo>
                <a:cubicBezTo>
                  <a:pt x="15587" y="1969"/>
                  <a:pt x="14539" y="1263"/>
                  <a:pt x="13389" y="770"/>
                </a:cubicBezTo>
                <a:cubicBezTo>
                  <a:pt x="12199" y="260"/>
                  <a:pt x="10922" y="0"/>
                  <a:pt x="9630" y="0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5D74"/>
              </a:solidFill>
            </a:endParaRPr>
          </a:p>
        </p:txBody>
      </p:sp>
      <p:grpSp>
        <p:nvGrpSpPr>
          <p:cNvPr id="23" name="Google Shape;13049;p145">
            <a:extLst>
              <a:ext uri="{FF2B5EF4-FFF2-40B4-BE49-F238E27FC236}">
                <a16:creationId xmlns:a16="http://schemas.microsoft.com/office/drawing/2014/main" id="{2B94A652-DC6F-435A-BA6A-E5C85A253608}"/>
              </a:ext>
            </a:extLst>
          </p:cNvPr>
          <p:cNvGrpSpPr/>
          <p:nvPr/>
        </p:nvGrpSpPr>
        <p:grpSpPr>
          <a:xfrm>
            <a:off x="6531284" y="2003112"/>
            <a:ext cx="409531" cy="410617"/>
            <a:chOff x="6679825" y="2693700"/>
            <a:chExt cx="257875" cy="258575"/>
          </a:xfrm>
        </p:grpSpPr>
        <p:sp>
          <p:nvSpPr>
            <p:cNvPr id="24" name="Google Shape;13050;p145">
              <a:extLst>
                <a:ext uri="{FF2B5EF4-FFF2-40B4-BE49-F238E27FC236}">
                  <a16:creationId xmlns:a16="http://schemas.microsoft.com/office/drawing/2014/main" id="{259AB19D-FE33-4EE8-A920-76A3F7BAB319}"/>
                </a:ext>
              </a:extLst>
            </p:cNvPr>
            <p:cNvSpPr/>
            <p:nvPr/>
          </p:nvSpPr>
          <p:spPr>
            <a:xfrm>
              <a:off x="6679825" y="2693700"/>
              <a:ext cx="257875" cy="258575"/>
            </a:xfrm>
            <a:custGeom>
              <a:avLst/>
              <a:gdLst/>
              <a:ahLst/>
              <a:cxnLst/>
              <a:rect l="l" t="t" r="r" b="b"/>
              <a:pathLst>
                <a:path w="10315" h="10343" extrusionOk="0">
                  <a:moveTo>
                    <a:pt x="5102" y="670"/>
                  </a:moveTo>
                  <a:cubicBezTo>
                    <a:pt x="5604" y="670"/>
                    <a:pt x="6022" y="1088"/>
                    <a:pt x="6022" y="1562"/>
                  </a:cubicBezTo>
                  <a:cubicBezTo>
                    <a:pt x="6022" y="2063"/>
                    <a:pt x="5604" y="2481"/>
                    <a:pt x="5102" y="2481"/>
                  </a:cubicBezTo>
                  <a:cubicBezTo>
                    <a:pt x="4600" y="2481"/>
                    <a:pt x="4182" y="2063"/>
                    <a:pt x="4182" y="1562"/>
                  </a:cubicBezTo>
                  <a:cubicBezTo>
                    <a:pt x="4182" y="1088"/>
                    <a:pt x="4600" y="670"/>
                    <a:pt x="5102" y="670"/>
                  </a:cubicBezTo>
                  <a:close/>
                  <a:moveTo>
                    <a:pt x="1757" y="1896"/>
                  </a:moveTo>
                  <a:cubicBezTo>
                    <a:pt x="2063" y="1896"/>
                    <a:pt x="2342" y="2175"/>
                    <a:pt x="2342" y="2481"/>
                  </a:cubicBezTo>
                  <a:cubicBezTo>
                    <a:pt x="2342" y="2788"/>
                    <a:pt x="2063" y="3067"/>
                    <a:pt x="1757" y="3067"/>
                  </a:cubicBezTo>
                  <a:cubicBezTo>
                    <a:pt x="1422" y="3067"/>
                    <a:pt x="1143" y="2788"/>
                    <a:pt x="1143" y="2481"/>
                  </a:cubicBezTo>
                  <a:cubicBezTo>
                    <a:pt x="1143" y="2119"/>
                    <a:pt x="1422" y="1896"/>
                    <a:pt x="1757" y="1896"/>
                  </a:cubicBezTo>
                  <a:close/>
                  <a:moveTo>
                    <a:pt x="8447" y="1896"/>
                  </a:moveTo>
                  <a:cubicBezTo>
                    <a:pt x="8781" y="1896"/>
                    <a:pt x="9032" y="2175"/>
                    <a:pt x="9032" y="2481"/>
                  </a:cubicBezTo>
                  <a:cubicBezTo>
                    <a:pt x="9032" y="2788"/>
                    <a:pt x="8753" y="3067"/>
                    <a:pt x="8447" y="3067"/>
                  </a:cubicBezTo>
                  <a:cubicBezTo>
                    <a:pt x="8112" y="3067"/>
                    <a:pt x="7834" y="2788"/>
                    <a:pt x="7834" y="2481"/>
                  </a:cubicBezTo>
                  <a:cubicBezTo>
                    <a:pt x="7834" y="2119"/>
                    <a:pt x="8112" y="1896"/>
                    <a:pt x="8447" y="1896"/>
                  </a:cubicBezTo>
                  <a:close/>
                  <a:moveTo>
                    <a:pt x="1701" y="3624"/>
                  </a:moveTo>
                  <a:cubicBezTo>
                    <a:pt x="2370" y="3624"/>
                    <a:pt x="2927" y="4182"/>
                    <a:pt x="2927" y="4851"/>
                  </a:cubicBezTo>
                  <a:lnTo>
                    <a:pt x="2927" y="6412"/>
                  </a:lnTo>
                  <a:cubicBezTo>
                    <a:pt x="2955" y="6635"/>
                    <a:pt x="2816" y="6719"/>
                    <a:pt x="2649" y="6719"/>
                  </a:cubicBezTo>
                  <a:cubicBezTo>
                    <a:pt x="2481" y="6719"/>
                    <a:pt x="2342" y="6858"/>
                    <a:pt x="2342" y="7053"/>
                  </a:cubicBezTo>
                  <a:lnTo>
                    <a:pt x="2342" y="8865"/>
                  </a:lnTo>
                  <a:cubicBezTo>
                    <a:pt x="2342" y="9032"/>
                    <a:pt x="2203" y="9172"/>
                    <a:pt x="2035" y="9172"/>
                  </a:cubicBezTo>
                  <a:lnTo>
                    <a:pt x="1422" y="9172"/>
                  </a:lnTo>
                  <a:cubicBezTo>
                    <a:pt x="1255" y="9172"/>
                    <a:pt x="1116" y="9032"/>
                    <a:pt x="1116" y="8865"/>
                  </a:cubicBezTo>
                  <a:lnTo>
                    <a:pt x="1116" y="7053"/>
                  </a:lnTo>
                  <a:cubicBezTo>
                    <a:pt x="1116" y="6858"/>
                    <a:pt x="976" y="6719"/>
                    <a:pt x="809" y="6719"/>
                  </a:cubicBezTo>
                  <a:cubicBezTo>
                    <a:pt x="642" y="6719"/>
                    <a:pt x="502" y="6579"/>
                    <a:pt x="502" y="6412"/>
                  </a:cubicBezTo>
                  <a:lnTo>
                    <a:pt x="502" y="4851"/>
                  </a:lnTo>
                  <a:cubicBezTo>
                    <a:pt x="502" y="4182"/>
                    <a:pt x="1060" y="3624"/>
                    <a:pt x="1701" y="3624"/>
                  </a:cubicBezTo>
                  <a:close/>
                  <a:moveTo>
                    <a:pt x="8391" y="3624"/>
                  </a:moveTo>
                  <a:cubicBezTo>
                    <a:pt x="9060" y="3624"/>
                    <a:pt x="9618" y="4182"/>
                    <a:pt x="9618" y="4851"/>
                  </a:cubicBezTo>
                  <a:lnTo>
                    <a:pt x="9618" y="6440"/>
                  </a:lnTo>
                  <a:lnTo>
                    <a:pt x="9645" y="6440"/>
                  </a:lnTo>
                  <a:cubicBezTo>
                    <a:pt x="9645" y="6635"/>
                    <a:pt x="9506" y="6774"/>
                    <a:pt x="9339" y="6774"/>
                  </a:cubicBezTo>
                  <a:cubicBezTo>
                    <a:pt x="9172" y="6774"/>
                    <a:pt x="9032" y="6914"/>
                    <a:pt x="9032" y="7081"/>
                  </a:cubicBezTo>
                  <a:lnTo>
                    <a:pt x="9032" y="8893"/>
                  </a:lnTo>
                  <a:cubicBezTo>
                    <a:pt x="9032" y="9060"/>
                    <a:pt x="8893" y="9199"/>
                    <a:pt x="8726" y="9199"/>
                  </a:cubicBezTo>
                  <a:lnTo>
                    <a:pt x="8112" y="9199"/>
                  </a:lnTo>
                  <a:cubicBezTo>
                    <a:pt x="7945" y="9199"/>
                    <a:pt x="7806" y="9060"/>
                    <a:pt x="7806" y="8893"/>
                  </a:cubicBezTo>
                  <a:lnTo>
                    <a:pt x="7806" y="7053"/>
                  </a:lnTo>
                  <a:cubicBezTo>
                    <a:pt x="7806" y="6858"/>
                    <a:pt x="7666" y="6719"/>
                    <a:pt x="7499" y="6719"/>
                  </a:cubicBezTo>
                  <a:cubicBezTo>
                    <a:pt x="7332" y="6719"/>
                    <a:pt x="7192" y="6579"/>
                    <a:pt x="7192" y="6412"/>
                  </a:cubicBezTo>
                  <a:lnTo>
                    <a:pt x="7192" y="4851"/>
                  </a:lnTo>
                  <a:cubicBezTo>
                    <a:pt x="7192" y="4182"/>
                    <a:pt x="7750" y="3624"/>
                    <a:pt x="8391" y="3624"/>
                  </a:cubicBezTo>
                  <a:close/>
                  <a:moveTo>
                    <a:pt x="5381" y="3095"/>
                  </a:moveTo>
                  <a:cubicBezTo>
                    <a:pt x="6077" y="3234"/>
                    <a:pt x="6635" y="3875"/>
                    <a:pt x="6635" y="4600"/>
                  </a:cubicBezTo>
                  <a:lnTo>
                    <a:pt x="6635" y="6440"/>
                  </a:lnTo>
                  <a:cubicBezTo>
                    <a:pt x="6663" y="6635"/>
                    <a:pt x="6523" y="6719"/>
                    <a:pt x="6356" y="6719"/>
                  </a:cubicBezTo>
                  <a:cubicBezTo>
                    <a:pt x="6161" y="6719"/>
                    <a:pt x="6022" y="6858"/>
                    <a:pt x="6022" y="7053"/>
                  </a:cubicBezTo>
                  <a:lnTo>
                    <a:pt x="6022" y="9478"/>
                  </a:lnTo>
                  <a:cubicBezTo>
                    <a:pt x="6022" y="9645"/>
                    <a:pt x="5882" y="9785"/>
                    <a:pt x="5715" y="9785"/>
                  </a:cubicBezTo>
                  <a:lnTo>
                    <a:pt x="4461" y="9785"/>
                  </a:lnTo>
                  <a:cubicBezTo>
                    <a:pt x="4293" y="9785"/>
                    <a:pt x="4154" y="9645"/>
                    <a:pt x="4154" y="9478"/>
                  </a:cubicBezTo>
                  <a:lnTo>
                    <a:pt x="4154" y="7053"/>
                  </a:lnTo>
                  <a:cubicBezTo>
                    <a:pt x="4154" y="6858"/>
                    <a:pt x="4015" y="6719"/>
                    <a:pt x="3847" y="6719"/>
                  </a:cubicBezTo>
                  <a:cubicBezTo>
                    <a:pt x="3652" y="6719"/>
                    <a:pt x="3513" y="6579"/>
                    <a:pt x="3513" y="6412"/>
                  </a:cubicBezTo>
                  <a:lnTo>
                    <a:pt x="3513" y="4851"/>
                  </a:lnTo>
                  <a:lnTo>
                    <a:pt x="3513" y="4600"/>
                  </a:lnTo>
                  <a:cubicBezTo>
                    <a:pt x="3513" y="3875"/>
                    <a:pt x="4043" y="3234"/>
                    <a:pt x="4739" y="3095"/>
                  </a:cubicBezTo>
                  <a:lnTo>
                    <a:pt x="4739" y="5185"/>
                  </a:lnTo>
                  <a:cubicBezTo>
                    <a:pt x="4739" y="5381"/>
                    <a:pt x="4879" y="5520"/>
                    <a:pt x="5046" y="5520"/>
                  </a:cubicBezTo>
                  <a:cubicBezTo>
                    <a:pt x="5241" y="5520"/>
                    <a:pt x="5381" y="5381"/>
                    <a:pt x="5381" y="5185"/>
                  </a:cubicBezTo>
                  <a:lnTo>
                    <a:pt x="5381" y="3095"/>
                  </a:lnTo>
                  <a:close/>
                  <a:moveTo>
                    <a:pt x="5130" y="1"/>
                  </a:moveTo>
                  <a:cubicBezTo>
                    <a:pt x="4293" y="1"/>
                    <a:pt x="3624" y="670"/>
                    <a:pt x="3624" y="1506"/>
                  </a:cubicBezTo>
                  <a:cubicBezTo>
                    <a:pt x="3624" y="1952"/>
                    <a:pt x="3847" y="2370"/>
                    <a:pt x="4154" y="2649"/>
                  </a:cubicBezTo>
                  <a:cubicBezTo>
                    <a:pt x="3736" y="2872"/>
                    <a:pt x="3373" y="3234"/>
                    <a:pt x="3206" y="3652"/>
                  </a:cubicBezTo>
                  <a:cubicBezTo>
                    <a:pt x="3067" y="3485"/>
                    <a:pt x="2900" y="3346"/>
                    <a:pt x="2677" y="3234"/>
                  </a:cubicBezTo>
                  <a:cubicBezTo>
                    <a:pt x="2900" y="3039"/>
                    <a:pt x="3039" y="2732"/>
                    <a:pt x="3039" y="2398"/>
                  </a:cubicBezTo>
                  <a:cubicBezTo>
                    <a:pt x="3039" y="1757"/>
                    <a:pt x="2481" y="1199"/>
                    <a:pt x="1812" y="1199"/>
                  </a:cubicBezTo>
                  <a:cubicBezTo>
                    <a:pt x="1143" y="1199"/>
                    <a:pt x="586" y="1757"/>
                    <a:pt x="586" y="2398"/>
                  </a:cubicBezTo>
                  <a:cubicBezTo>
                    <a:pt x="586" y="2732"/>
                    <a:pt x="725" y="3039"/>
                    <a:pt x="948" y="3234"/>
                  </a:cubicBezTo>
                  <a:cubicBezTo>
                    <a:pt x="391" y="3569"/>
                    <a:pt x="1" y="4154"/>
                    <a:pt x="1" y="4851"/>
                  </a:cubicBezTo>
                  <a:lnTo>
                    <a:pt x="1" y="6412"/>
                  </a:lnTo>
                  <a:cubicBezTo>
                    <a:pt x="1" y="6802"/>
                    <a:pt x="251" y="7137"/>
                    <a:pt x="586" y="7276"/>
                  </a:cubicBezTo>
                  <a:lnTo>
                    <a:pt x="586" y="8865"/>
                  </a:lnTo>
                  <a:cubicBezTo>
                    <a:pt x="586" y="9339"/>
                    <a:pt x="1004" y="9757"/>
                    <a:pt x="1506" y="9757"/>
                  </a:cubicBezTo>
                  <a:lnTo>
                    <a:pt x="2091" y="9757"/>
                  </a:lnTo>
                  <a:cubicBezTo>
                    <a:pt x="2593" y="9757"/>
                    <a:pt x="3011" y="9339"/>
                    <a:pt x="3011" y="8865"/>
                  </a:cubicBezTo>
                  <a:lnTo>
                    <a:pt x="3011" y="7276"/>
                  </a:lnTo>
                  <a:cubicBezTo>
                    <a:pt x="3095" y="7248"/>
                    <a:pt x="3206" y="7192"/>
                    <a:pt x="3318" y="7109"/>
                  </a:cubicBezTo>
                  <a:cubicBezTo>
                    <a:pt x="3429" y="7192"/>
                    <a:pt x="3485" y="7248"/>
                    <a:pt x="3624" y="7276"/>
                  </a:cubicBezTo>
                  <a:lnTo>
                    <a:pt x="3624" y="9450"/>
                  </a:lnTo>
                  <a:cubicBezTo>
                    <a:pt x="3624" y="9924"/>
                    <a:pt x="4043" y="10342"/>
                    <a:pt x="4544" y="10342"/>
                  </a:cubicBezTo>
                  <a:lnTo>
                    <a:pt x="5799" y="10342"/>
                  </a:lnTo>
                  <a:cubicBezTo>
                    <a:pt x="6273" y="10342"/>
                    <a:pt x="6691" y="9924"/>
                    <a:pt x="6691" y="9450"/>
                  </a:cubicBezTo>
                  <a:lnTo>
                    <a:pt x="6691" y="7276"/>
                  </a:lnTo>
                  <a:cubicBezTo>
                    <a:pt x="6802" y="7248"/>
                    <a:pt x="6914" y="7192"/>
                    <a:pt x="6997" y="7109"/>
                  </a:cubicBezTo>
                  <a:cubicBezTo>
                    <a:pt x="7109" y="7192"/>
                    <a:pt x="7192" y="7248"/>
                    <a:pt x="7332" y="7276"/>
                  </a:cubicBezTo>
                  <a:lnTo>
                    <a:pt x="7332" y="8865"/>
                  </a:lnTo>
                  <a:cubicBezTo>
                    <a:pt x="7332" y="9339"/>
                    <a:pt x="7750" y="9757"/>
                    <a:pt x="8224" y="9757"/>
                  </a:cubicBezTo>
                  <a:lnTo>
                    <a:pt x="8809" y="9757"/>
                  </a:lnTo>
                  <a:cubicBezTo>
                    <a:pt x="9311" y="9757"/>
                    <a:pt x="9729" y="9339"/>
                    <a:pt x="9729" y="8865"/>
                  </a:cubicBezTo>
                  <a:lnTo>
                    <a:pt x="9729" y="7276"/>
                  </a:lnTo>
                  <a:cubicBezTo>
                    <a:pt x="10064" y="7137"/>
                    <a:pt x="10314" y="6830"/>
                    <a:pt x="10314" y="6412"/>
                  </a:cubicBezTo>
                  <a:lnTo>
                    <a:pt x="10314" y="4851"/>
                  </a:lnTo>
                  <a:cubicBezTo>
                    <a:pt x="10287" y="4210"/>
                    <a:pt x="9896" y="3596"/>
                    <a:pt x="9339" y="3318"/>
                  </a:cubicBezTo>
                  <a:cubicBezTo>
                    <a:pt x="9562" y="3095"/>
                    <a:pt x="9701" y="2788"/>
                    <a:pt x="9701" y="2481"/>
                  </a:cubicBezTo>
                  <a:cubicBezTo>
                    <a:pt x="9701" y="1812"/>
                    <a:pt x="9144" y="1255"/>
                    <a:pt x="8475" y="1255"/>
                  </a:cubicBezTo>
                  <a:cubicBezTo>
                    <a:pt x="7806" y="1255"/>
                    <a:pt x="7248" y="1812"/>
                    <a:pt x="7248" y="2481"/>
                  </a:cubicBezTo>
                  <a:cubicBezTo>
                    <a:pt x="7248" y="2788"/>
                    <a:pt x="7388" y="3095"/>
                    <a:pt x="7611" y="3318"/>
                  </a:cubicBezTo>
                  <a:cubicBezTo>
                    <a:pt x="7388" y="3429"/>
                    <a:pt x="7220" y="3569"/>
                    <a:pt x="7081" y="3736"/>
                  </a:cubicBezTo>
                  <a:cubicBezTo>
                    <a:pt x="6969" y="3485"/>
                    <a:pt x="6802" y="3290"/>
                    <a:pt x="6635" y="3067"/>
                  </a:cubicBezTo>
                  <a:cubicBezTo>
                    <a:pt x="6496" y="2927"/>
                    <a:pt x="6300" y="2788"/>
                    <a:pt x="6105" y="2677"/>
                  </a:cubicBezTo>
                  <a:cubicBezTo>
                    <a:pt x="6440" y="2370"/>
                    <a:pt x="6663" y="1952"/>
                    <a:pt x="6663" y="1534"/>
                  </a:cubicBezTo>
                  <a:cubicBezTo>
                    <a:pt x="6663" y="1116"/>
                    <a:pt x="6496" y="725"/>
                    <a:pt x="6217" y="447"/>
                  </a:cubicBezTo>
                  <a:cubicBezTo>
                    <a:pt x="5938" y="168"/>
                    <a:pt x="5520" y="1"/>
                    <a:pt x="5130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3051;p145">
              <a:extLst>
                <a:ext uri="{FF2B5EF4-FFF2-40B4-BE49-F238E27FC236}">
                  <a16:creationId xmlns:a16="http://schemas.microsoft.com/office/drawing/2014/main" id="{C23745DF-B750-456A-AC74-8DF63A019D13}"/>
                </a:ext>
              </a:extLst>
            </p:cNvPr>
            <p:cNvSpPr/>
            <p:nvPr/>
          </p:nvSpPr>
          <p:spPr>
            <a:xfrm flipH="1">
              <a:off x="6679825" y="2693700"/>
              <a:ext cx="257875" cy="258575"/>
            </a:xfrm>
            <a:custGeom>
              <a:avLst/>
              <a:gdLst/>
              <a:ahLst/>
              <a:cxnLst/>
              <a:rect l="l" t="t" r="r" b="b"/>
              <a:pathLst>
                <a:path w="10315" h="10343" extrusionOk="0">
                  <a:moveTo>
                    <a:pt x="5102" y="670"/>
                  </a:moveTo>
                  <a:cubicBezTo>
                    <a:pt x="5604" y="670"/>
                    <a:pt x="6022" y="1088"/>
                    <a:pt x="6022" y="1562"/>
                  </a:cubicBezTo>
                  <a:cubicBezTo>
                    <a:pt x="6022" y="2063"/>
                    <a:pt x="5604" y="2481"/>
                    <a:pt x="5102" y="2481"/>
                  </a:cubicBezTo>
                  <a:cubicBezTo>
                    <a:pt x="4600" y="2481"/>
                    <a:pt x="4182" y="2063"/>
                    <a:pt x="4182" y="1562"/>
                  </a:cubicBezTo>
                  <a:cubicBezTo>
                    <a:pt x="4182" y="1088"/>
                    <a:pt x="4600" y="670"/>
                    <a:pt x="5102" y="670"/>
                  </a:cubicBezTo>
                  <a:close/>
                  <a:moveTo>
                    <a:pt x="1757" y="1896"/>
                  </a:moveTo>
                  <a:cubicBezTo>
                    <a:pt x="2063" y="1896"/>
                    <a:pt x="2342" y="2175"/>
                    <a:pt x="2342" y="2481"/>
                  </a:cubicBezTo>
                  <a:cubicBezTo>
                    <a:pt x="2342" y="2788"/>
                    <a:pt x="2063" y="3067"/>
                    <a:pt x="1757" y="3067"/>
                  </a:cubicBezTo>
                  <a:cubicBezTo>
                    <a:pt x="1422" y="3067"/>
                    <a:pt x="1143" y="2788"/>
                    <a:pt x="1143" y="2481"/>
                  </a:cubicBezTo>
                  <a:cubicBezTo>
                    <a:pt x="1143" y="2119"/>
                    <a:pt x="1422" y="1896"/>
                    <a:pt x="1757" y="1896"/>
                  </a:cubicBezTo>
                  <a:close/>
                  <a:moveTo>
                    <a:pt x="8447" y="1896"/>
                  </a:moveTo>
                  <a:cubicBezTo>
                    <a:pt x="8781" y="1896"/>
                    <a:pt x="9032" y="2175"/>
                    <a:pt x="9032" y="2481"/>
                  </a:cubicBezTo>
                  <a:cubicBezTo>
                    <a:pt x="9032" y="2788"/>
                    <a:pt x="8753" y="3067"/>
                    <a:pt x="8447" y="3067"/>
                  </a:cubicBezTo>
                  <a:cubicBezTo>
                    <a:pt x="8112" y="3067"/>
                    <a:pt x="7834" y="2788"/>
                    <a:pt x="7834" y="2481"/>
                  </a:cubicBezTo>
                  <a:cubicBezTo>
                    <a:pt x="7834" y="2119"/>
                    <a:pt x="8112" y="1896"/>
                    <a:pt x="8447" y="1896"/>
                  </a:cubicBezTo>
                  <a:close/>
                  <a:moveTo>
                    <a:pt x="1701" y="3624"/>
                  </a:moveTo>
                  <a:cubicBezTo>
                    <a:pt x="2370" y="3624"/>
                    <a:pt x="2927" y="4182"/>
                    <a:pt x="2927" y="4851"/>
                  </a:cubicBezTo>
                  <a:lnTo>
                    <a:pt x="2927" y="6412"/>
                  </a:lnTo>
                  <a:cubicBezTo>
                    <a:pt x="2955" y="6635"/>
                    <a:pt x="2816" y="6719"/>
                    <a:pt x="2649" y="6719"/>
                  </a:cubicBezTo>
                  <a:cubicBezTo>
                    <a:pt x="2481" y="6719"/>
                    <a:pt x="2342" y="6858"/>
                    <a:pt x="2342" y="7053"/>
                  </a:cubicBezTo>
                  <a:lnTo>
                    <a:pt x="2342" y="8865"/>
                  </a:lnTo>
                  <a:cubicBezTo>
                    <a:pt x="2342" y="9032"/>
                    <a:pt x="2203" y="9172"/>
                    <a:pt x="2035" y="9172"/>
                  </a:cubicBezTo>
                  <a:lnTo>
                    <a:pt x="1422" y="9172"/>
                  </a:lnTo>
                  <a:cubicBezTo>
                    <a:pt x="1255" y="9172"/>
                    <a:pt x="1116" y="9032"/>
                    <a:pt x="1116" y="8865"/>
                  </a:cubicBezTo>
                  <a:lnTo>
                    <a:pt x="1116" y="7053"/>
                  </a:lnTo>
                  <a:cubicBezTo>
                    <a:pt x="1116" y="6858"/>
                    <a:pt x="976" y="6719"/>
                    <a:pt x="809" y="6719"/>
                  </a:cubicBezTo>
                  <a:cubicBezTo>
                    <a:pt x="642" y="6719"/>
                    <a:pt x="502" y="6579"/>
                    <a:pt x="502" y="6412"/>
                  </a:cubicBezTo>
                  <a:lnTo>
                    <a:pt x="502" y="4851"/>
                  </a:lnTo>
                  <a:cubicBezTo>
                    <a:pt x="502" y="4182"/>
                    <a:pt x="1060" y="3624"/>
                    <a:pt x="1701" y="3624"/>
                  </a:cubicBezTo>
                  <a:close/>
                  <a:moveTo>
                    <a:pt x="8391" y="3624"/>
                  </a:moveTo>
                  <a:cubicBezTo>
                    <a:pt x="9060" y="3624"/>
                    <a:pt x="9618" y="4182"/>
                    <a:pt x="9618" y="4851"/>
                  </a:cubicBezTo>
                  <a:lnTo>
                    <a:pt x="9618" y="6440"/>
                  </a:lnTo>
                  <a:lnTo>
                    <a:pt x="9645" y="6440"/>
                  </a:lnTo>
                  <a:cubicBezTo>
                    <a:pt x="9645" y="6635"/>
                    <a:pt x="9506" y="6774"/>
                    <a:pt x="9339" y="6774"/>
                  </a:cubicBezTo>
                  <a:cubicBezTo>
                    <a:pt x="9172" y="6774"/>
                    <a:pt x="9032" y="6914"/>
                    <a:pt x="9032" y="7081"/>
                  </a:cubicBezTo>
                  <a:lnTo>
                    <a:pt x="9032" y="8893"/>
                  </a:lnTo>
                  <a:cubicBezTo>
                    <a:pt x="9032" y="9060"/>
                    <a:pt x="8893" y="9199"/>
                    <a:pt x="8726" y="9199"/>
                  </a:cubicBezTo>
                  <a:lnTo>
                    <a:pt x="8112" y="9199"/>
                  </a:lnTo>
                  <a:cubicBezTo>
                    <a:pt x="7945" y="9199"/>
                    <a:pt x="7806" y="9060"/>
                    <a:pt x="7806" y="8893"/>
                  </a:cubicBezTo>
                  <a:lnTo>
                    <a:pt x="7806" y="7053"/>
                  </a:lnTo>
                  <a:cubicBezTo>
                    <a:pt x="7806" y="6858"/>
                    <a:pt x="7666" y="6719"/>
                    <a:pt x="7499" y="6719"/>
                  </a:cubicBezTo>
                  <a:cubicBezTo>
                    <a:pt x="7332" y="6719"/>
                    <a:pt x="7192" y="6579"/>
                    <a:pt x="7192" y="6412"/>
                  </a:cubicBezTo>
                  <a:lnTo>
                    <a:pt x="7192" y="4851"/>
                  </a:lnTo>
                  <a:cubicBezTo>
                    <a:pt x="7192" y="4182"/>
                    <a:pt x="7750" y="3624"/>
                    <a:pt x="8391" y="3624"/>
                  </a:cubicBezTo>
                  <a:close/>
                  <a:moveTo>
                    <a:pt x="5381" y="3095"/>
                  </a:moveTo>
                  <a:cubicBezTo>
                    <a:pt x="6077" y="3234"/>
                    <a:pt x="6635" y="3875"/>
                    <a:pt x="6635" y="4600"/>
                  </a:cubicBezTo>
                  <a:lnTo>
                    <a:pt x="6635" y="6440"/>
                  </a:lnTo>
                  <a:cubicBezTo>
                    <a:pt x="6663" y="6635"/>
                    <a:pt x="6523" y="6719"/>
                    <a:pt x="6356" y="6719"/>
                  </a:cubicBezTo>
                  <a:cubicBezTo>
                    <a:pt x="6161" y="6719"/>
                    <a:pt x="6022" y="6858"/>
                    <a:pt x="6022" y="7053"/>
                  </a:cubicBezTo>
                  <a:lnTo>
                    <a:pt x="6022" y="9478"/>
                  </a:lnTo>
                  <a:cubicBezTo>
                    <a:pt x="6022" y="9645"/>
                    <a:pt x="5882" y="9785"/>
                    <a:pt x="5715" y="9785"/>
                  </a:cubicBezTo>
                  <a:lnTo>
                    <a:pt x="4461" y="9785"/>
                  </a:lnTo>
                  <a:cubicBezTo>
                    <a:pt x="4293" y="9785"/>
                    <a:pt x="4154" y="9645"/>
                    <a:pt x="4154" y="9478"/>
                  </a:cubicBezTo>
                  <a:lnTo>
                    <a:pt x="4154" y="7053"/>
                  </a:lnTo>
                  <a:cubicBezTo>
                    <a:pt x="4154" y="6858"/>
                    <a:pt x="4015" y="6719"/>
                    <a:pt x="3847" y="6719"/>
                  </a:cubicBezTo>
                  <a:cubicBezTo>
                    <a:pt x="3652" y="6719"/>
                    <a:pt x="3513" y="6579"/>
                    <a:pt x="3513" y="6412"/>
                  </a:cubicBezTo>
                  <a:lnTo>
                    <a:pt x="3513" y="4851"/>
                  </a:lnTo>
                  <a:lnTo>
                    <a:pt x="3513" y="4600"/>
                  </a:lnTo>
                  <a:cubicBezTo>
                    <a:pt x="3513" y="3875"/>
                    <a:pt x="4043" y="3234"/>
                    <a:pt x="4739" y="3095"/>
                  </a:cubicBezTo>
                  <a:lnTo>
                    <a:pt x="4739" y="5185"/>
                  </a:lnTo>
                  <a:cubicBezTo>
                    <a:pt x="4739" y="5381"/>
                    <a:pt x="4879" y="5520"/>
                    <a:pt x="5046" y="5520"/>
                  </a:cubicBezTo>
                  <a:cubicBezTo>
                    <a:pt x="5241" y="5520"/>
                    <a:pt x="5381" y="5381"/>
                    <a:pt x="5381" y="5185"/>
                  </a:cubicBezTo>
                  <a:lnTo>
                    <a:pt x="5381" y="3095"/>
                  </a:lnTo>
                  <a:close/>
                  <a:moveTo>
                    <a:pt x="5130" y="1"/>
                  </a:moveTo>
                  <a:cubicBezTo>
                    <a:pt x="4293" y="1"/>
                    <a:pt x="3624" y="670"/>
                    <a:pt x="3624" y="1506"/>
                  </a:cubicBezTo>
                  <a:cubicBezTo>
                    <a:pt x="3624" y="1952"/>
                    <a:pt x="3847" y="2370"/>
                    <a:pt x="4154" y="2649"/>
                  </a:cubicBezTo>
                  <a:cubicBezTo>
                    <a:pt x="3736" y="2872"/>
                    <a:pt x="3373" y="3234"/>
                    <a:pt x="3206" y="3652"/>
                  </a:cubicBezTo>
                  <a:cubicBezTo>
                    <a:pt x="3067" y="3485"/>
                    <a:pt x="2900" y="3346"/>
                    <a:pt x="2677" y="3234"/>
                  </a:cubicBezTo>
                  <a:cubicBezTo>
                    <a:pt x="2900" y="3039"/>
                    <a:pt x="3039" y="2732"/>
                    <a:pt x="3039" y="2398"/>
                  </a:cubicBezTo>
                  <a:cubicBezTo>
                    <a:pt x="3039" y="1757"/>
                    <a:pt x="2481" y="1199"/>
                    <a:pt x="1812" y="1199"/>
                  </a:cubicBezTo>
                  <a:cubicBezTo>
                    <a:pt x="1143" y="1199"/>
                    <a:pt x="586" y="1757"/>
                    <a:pt x="586" y="2398"/>
                  </a:cubicBezTo>
                  <a:cubicBezTo>
                    <a:pt x="586" y="2732"/>
                    <a:pt x="725" y="3039"/>
                    <a:pt x="948" y="3234"/>
                  </a:cubicBezTo>
                  <a:cubicBezTo>
                    <a:pt x="391" y="3569"/>
                    <a:pt x="1" y="4154"/>
                    <a:pt x="1" y="4851"/>
                  </a:cubicBezTo>
                  <a:lnTo>
                    <a:pt x="1" y="6412"/>
                  </a:lnTo>
                  <a:cubicBezTo>
                    <a:pt x="1" y="6802"/>
                    <a:pt x="251" y="7137"/>
                    <a:pt x="586" y="7276"/>
                  </a:cubicBezTo>
                  <a:lnTo>
                    <a:pt x="586" y="8865"/>
                  </a:lnTo>
                  <a:cubicBezTo>
                    <a:pt x="586" y="9339"/>
                    <a:pt x="1004" y="9757"/>
                    <a:pt x="1506" y="9757"/>
                  </a:cubicBezTo>
                  <a:lnTo>
                    <a:pt x="2091" y="9757"/>
                  </a:lnTo>
                  <a:cubicBezTo>
                    <a:pt x="2593" y="9757"/>
                    <a:pt x="3011" y="9339"/>
                    <a:pt x="3011" y="8865"/>
                  </a:cubicBezTo>
                  <a:lnTo>
                    <a:pt x="3011" y="7276"/>
                  </a:lnTo>
                  <a:cubicBezTo>
                    <a:pt x="3095" y="7248"/>
                    <a:pt x="3206" y="7192"/>
                    <a:pt x="3318" y="7109"/>
                  </a:cubicBezTo>
                  <a:cubicBezTo>
                    <a:pt x="3429" y="7192"/>
                    <a:pt x="3485" y="7248"/>
                    <a:pt x="3624" y="7276"/>
                  </a:cubicBezTo>
                  <a:lnTo>
                    <a:pt x="3624" y="9450"/>
                  </a:lnTo>
                  <a:cubicBezTo>
                    <a:pt x="3624" y="9924"/>
                    <a:pt x="4043" y="10342"/>
                    <a:pt x="4544" y="10342"/>
                  </a:cubicBezTo>
                  <a:lnTo>
                    <a:pt x="5799" y="10342"/>
                  </a:lnTo>
                  <a:cubicBezTo>
                    <a:pt x="6273" y="10342"/>
                    <a:pt x="6691" y="9924"/>
                    <a:pt x="6691" y="9450"/>
                  </a:cubicBezTo>
                  <a:lnTo>
                    <a:pt x="6691" y="7276"/>
                  </a:lnTo>
                  <a:cubicBezTo>
                    <a:pt x="6802" y="7248"/>
                    <a:pt x="6914" y="7192"/>
                    <a:pt x="6997" y="7109"/>
                  </a:cubicBezTo>
                  <a:cubicBezTo>
                    <a:pt x="7109" y="7192"/>
                    <a:pt x="7192" y="7248"/>
                    <a:pt x="7332" y="7276"/>
                  </a:cubicBezTo>
                  <a:lnTo>
                    <a:pt x="7332" y="8865"/>
                  </a:lnTo>
                  <a:cubicBezTo>
                    <a:pt x="7332" y="9339"/>
                    <a:pt x="7750" y="9757"/>
                    <a:pt x="8224" y="9757"/>
                  </a:cubicBezTo>
                  <a:lnTo>
                    <a:pt x="8809" y="9757"/>
                  </a:lnTo>
                  <a:cubicBezTo>
                    <a:pt x="9311" y="9757"/>
                    <a:pt x="9729" y="9339"/>
                    <a:pt x="9729" y="8865"/>
                  </a:cubicBezTo>
                  <a:lnTo>
                    <a:pt x="9729" y="7276"/>
                  </a:lnTo>
                  <a:cubicBezTo>
                    <a:pt x="10064" y="7137"/>
                    <a:pt x="10314" y="6830"/>
                    <a:pt x="10314" y="6412"/>
                  </a:cubicBezTo>
                  <a:lnTo>
                    <a:pt x="10314" y="4851"/>
                  </a:lnTo>
                  <a:cubicBezTo>
                    <a:pt x="10287" y="4210"/>
                    <a:pt x="9896" y="3596"/>
                    <a:pt x="9339" y="3318"/>
                  </a:cubicBezTo>
                  <a:cubicBezTo>
                    <a:pt x="9562" y="3095"/>
                    <a:pt x="9701" y="2788"/>
                    <a:pt x="9701" y="2481"/>
                  </a:cubicBezTo>
                  <a:cubicBezTo>
                    <a:pt x="9701" y="1812"/>
                    <a:pt x="9144" y="1255"/>
                    <a:pt x="8475" y="1255"/>
                  </a:cubicBezTo>
                  <a:cubicBezTo>
                    <a:pt x="7806" y="1255"/>
                    <a:pt x="7248" y="1812"/>
                    <a:pt x="7248" y="2481"/>
                  </a:cubicBezTo>
                  <a:cubicBezTo>
                    <a:pt x="7248" y="2788"/>
                    <a:pt x="7388" y="3095"/>
                    <a:pt x="7611" y="3318"/>
                  </a:cubicBezTo>
                  <a:cubicBezTo>
                    <a:pt x="7388" y="3429"/>
                    <a:pt x="7220" y="3569"/>
                    <a:pt x="7081" y="3736"/>
                  </a:cubicBezTo>
                  <a:cubicBezTo>
                    <a:pt x="6969" y="3485"/>
                    <a:pt x="6802" y="3290"/>
                    <a:pt x="6635" y="3067"/>
                  </a:cubicBezTo>
                  <a:cubicBezTo>
                    <a:pt x="6496" y="2927"/>
                    <a:pt x="6300" y="2788"/>
                    <a:pt x="6105" y="2677"/>
                  </a:cubicBezTo>
                  <a:cubicBezTo>
                    <a:pt x="6440" y="2370"/>
                    <a:pt x="6663" y="1952"/>
                    <a:pt x="6663" y="1534"/>
                  </a:cubicBezTo>
                  <a:cubicBezTo>
                    <a:pt x="6663" y="1116"/>
                    <a:pt x="6496" y="725"/>
                    <a:pt x="6217" y="447"/>
                  </a:cubicBezTo>
                  <a:cubicBezTo>
                    <a:pt x="5938" y="168"/>
                    <a:pt x="5520" y="1"/>
                    <a:pt x="5130" y="1"/>
                  </a:cubicBezTo>
                  <a:close/>
                </a:path>
              </a:pathLst>
            </a:custGeom>
            <a:solidFill>
              <a:srgbClr val="5F7D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" name="Google Shape;1388;p62"/>
          <p:cNvSpPr txBox="1">
            <a:spLocks noGrp="1"/>
          </p:cNvSpPr>
          <p:nvPr>
            <p:ph type="title"/>
          </p:nvPr>
        </p:nvSpPr>
        <p:spPr>
          <a:xfrm>
            <a:off x="2019300" y="204751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zh-TW" altLang="en-US" sz="3200" dirty="0"/>
              <a:t>課程改革規劃內容 </a:t>
            </a:r>
            <a:br>
              <a:rPr lang="zh-TW" altLang="en-US" sz="3200" dirty="0"/>
            </a:br>
            <a:r>
              <a:rPr lang="en-US" sz="3200" dirty="0"/>
              <a:t>Contents of </a:t>
            </a:r>
            <a:br>
              <a:rPr lang="en-US" sz="3200" dirty="0"/>
            </a:br>
            <a:r>
              <a:rPr lang="en-US" sz="3200" dirty="0"/>
              <a:t>Curriculum Reform</a:t>
            </a:r>
            <a:r>
              <a:rPr lang="en" sz="3200" dirty="0">
                <a:solidFill>
                  <a:schemeClr val="accent2"/>
                </a:solidFill>
              </a:rPr>
              <a:t> </a:t>
            </a:r>
            <a:endParaRPr sz="3200" dirty="0">
              <a:solidFill>
                <a:schemeClr val="accent2"/>
              </a:solidFill>
            </a:endParaRPr>
          </a:p>
        </p:txBody>
      </p:sp>
      <p:sp>
        <p:nvSpPr>
          <p:cNvPr id="1389" name="Google Shape;1389;p62"/>
          <p:cNvSpPr txBox="1">
            <a:spLocks noGrp="1"/>
          </p:cNvSpPr>
          <p:nvPr>
            <p:ph type="title" idx="2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1390" name="Google Shape;1390;p62"/>
          <p:cNvSpPr/>
          <p:nvPr/>
        </p:nvSpPr>
        <p:spPr>
          <a:xfrm>
            <a:off x="3881688" y="3438625"/>
            <a:ext cx="1380619" cy="52850"/>
          </a:xfrm>
          <a:custGeom>
            <a:avLst/>
            <a:gdLst/>
            <a:ahLst/>
            <a:cxnLst/>
            <a:rect l="l" t="t" r="r" b="b"/>
            <a:pathLst>
              <a:path w="17505" h="670" extrusionOk="0">
                <a:moveTo>
                  <a:pt x="0" y="0"/>
                </a:moveTo>
                <a:lnTo>
                  <a:pt x="0" y="669"/>
                </a:lnTo>
                <a:lnTo>
                  <a:pt x="17505" y="669"/>
                </a:lnTo>
                <a:lnTo>
                  <a:pt x="175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1" name="Google Shape;1391;p62">
            <a:hlinkClick r:id="" action="ppaction://noaction"/>
          </p:cNvPr>
          <p:cNvSpPr/>
          <p:nvPr/>
        </p:nvSpPr>
        <p:spPr>
          <a:xfrm>
            <a:off x="2577825" y="3950325"/>
            <a:ext cx="1606800" cy="33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  <a:hlinkClick r:id="rId3" action="ppaction://hlinksldjump"/>
              </a:rPr>
              <a:t>Year 1</a:t>
            </a:r>
            <a:endParaRPr sz="1600" dirty="0">
              <a:solidFill>
                <a:schemeClr val="accent2"/>
              </a:solidFill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  <p:sp>
        <p:nvSpPr>
          <p:cNvPr id="1392" name="Google Shape;1392;p62">
            <a:hlinkClick r:id="" action="ppaction://noaction"/>
          </p:cNvPr>
          <p:cNvSpPr/>
          <p:nvPr/>
        </p:nvSpPr>
        <p:spPr>
          <a:xfrm>
            <a:off x="4959375" y="3950325"/>
            <a:ext cx="1606800" cy="339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  <a:hlinkClick r:id="rId4" action="ppaction://hlinksldjump"/>
              </a:rPr>
              <a:t>Year 2-4</a:t>
            </a:r>
            <a:endParaRPr sz="1600" dirty="0">
              <a:solidFill>
                <a:schemeClr val="accent2"/>
              </a:solidFill>
              <a:latin typeface="Hammersmith One"/>
              <a:ea typeface="Hammersmith One"/>
              <a:cs typeface="Hammersmith One"/>
              <a:sym typeface="Hammersmith On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8" name="Google Shape;1788;p78"/>
          <p:cNvSpPr txBox="1">
            <a:spLocks noGrp="1"/>
          </p:cNvSpPr>
          <p:nvPr>
            <p:ph type="title"/>
          </p:nvPr>
        </p:nvSpPr>
        <p:spPr>
          <a:xfrm>
            <a:off x="-58058" y="97075"/>
            <a:ext cx="9318171" cy="10645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zh-TW" altLang="en-US" sz="2800" dirty="0"/>
              <a:t>系統性的專業知識養成 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400" dirty="0"/>
              <a:t>Systematic</a:t>
            </a:r>
            <a:r>
              <a:rPr lang="zh-TW" altLang="en-US" sz="2400" dirty="0"/>
              <a:t> </a:t>
            </a:r>
            <a:r>
              <a:rPr lang="en-US" altLang="zh-TW" sz="2400" dirty="0"/>
              <a:t>and Specialized Training</a:t>
            </a:r>
            <a:endParaRPr sz="2800" dirty="0"/>
          </a:p>
        </p:txBody>
      </p:sp>
      <p:graphicFrame>
        <p:nvGraphicFramePr>
          <p:cNvPr id="1789" name="Google Shape;1789;p78"/>
          <p:cNvGraphicFramePr/>
          <p:nvPr>
            <p:extLst>
              <p:ext uri="{D42A27DB-BD31-4B8C-83A1-F6EECF244321}">
                <p14:modId xmlns:p14="http://schemas.microsoft.com/office/powerpoint/2010/main" val="1665307613"/>
              </p:ext>
            </p:extLst>
          </p:nvPr>
        </p:nvGraphicFramePr>
        <p:xfrm>
          <a:off x="108854" y="2427949"/>
          <a:ext cx="4339771" cy="2449140"/>
        </p:xfrm>
        <a:graphic>
          <a:graphicData uri="http://schemas.openxmlformats.org/drawingml/2006/table">
            <a:tbl>
              <a:tblPr>
                <a:noFill/>
                <a:tableStyleId>{1FB9030F-BF03-433B-A663-9D944297EF6D}</a:tableStyleId>
              </a:tblPr>
              <a:tblGrid>
                <a:gridCol w="1088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4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568801518"/>
                    </a:ext>
                  </a:extLst>
                </a:gridCol>
                <a:gridCol w="399142">
                  <a:extLst>
                    <a:ext uri="{9D8B030D-6E8A-4147-A177-3AD203B41FA5}">
                      <a16:colId xmlns:a16="http://schemas.microsoft.com/office/drawing/2014/main" val="427388864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1143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dirty="0">
                        <a:solidFill>
                          <a:schemeClr val="lt2"/>
                        </a:solidFill>
                        <a:latin typeface="Hammersmith One"/>
                        <a:ea typeface="Hammersmith One"/>
                        <a:cs typeface="Hammersmith One"/>
                        <a:sym typeface="Hammersmith One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2D8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 dirty="0">
                        <a:solidFill>
                          <a:schemeClr val="accent2"/>
                        </a:solidFill>
                        <a:latin typeface="Hammersmith One"/>
                        <a:ea typeface="Hammersmith One"/>
                        <a:cs typeface="Hammersmith One"/>
                        <a:sym typeface="Hammersmith One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11430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dirty="0">
                          <a:solidFill>
                            <a:schemeClr val="lt2"/>
                          </a:solidFill>
                          <a:latin typeface="Hammersmith One"/>
                          <a:ea typeface="Hammersmith One"/>
                          <a:cs typeface="Hammersmith One"/>
                          <a:sym typeface="Hammersmith One"/>
                        </a:rPr>
                        <a:t>上</a:t>
                      </a:r>
                      <a:endParaRPr sz="1600" b="1" dirty="0">
                        <a:solidFill>
                          <a:schemeClr val="lt2"/>
                        </a:solidFill>
                        <a:latin typeface="Hammersmith One"/>
                        <a:ea typeface="Hammersmith One"/>
                        <a:cs typeface="Hammersmith One"/>
                        <a:sym typeface="Hammersmith One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accen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11430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dirty="0">
                          <a:solidFill>
                            <a:schemeClr val="lt2"/>
                          </a:solidFill>
                          <a:latin typeface="Hammersmith One"/>
                          <a:ea typeface="Hammersmith One"/>
                          <a:cs typeface="Hammersmith One"/>
                          <a:sym typeface="Hammersmith One"/>
                        </a:rPr>
                        <a:t>下</a:t>
                      </a:r>
                      <a:endParaRPr sz="1600" b="1" dirty="0">
                        <a:solidFill>
                          <a:schemeClr val="lt2"/>
                        </a:solidFill>
                        <a:latin typeface="Hammersmith One"/>
                        <a:ea typeface="Hammersmith One"/>
                        <a:cs typeface="Hammersmith One"/>
                        <a:sym typeface="Hammersmith One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accen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037">
                <a:tc>
                  <a:txBody>
                    <a:bodyPr/>
                    <a:lstStyle/>
                    <a:p>
                      <a:pPr marL="1143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zh-TW" sz="14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sym typeface="Arial"/>
                        </a:rPr>
                        <a:t>必修</a:t>
                      </a:r>
                      <a:endParaRPr lang="en-US" altLang="zh-TW" sz="1400" b="1" i="0" u="none" strike="noStrike" cap="none" dirty="0">
                        <a:solidFill>
                          <a:schemeClr val="lt2"/>
                        </a:solidFill>
                        <a:latin typeface="Hammersmith One"/>
                        <a:sym typeface="Arial"/>
                      </a:endParaRPr>
                    </a:p>
                    <a:p>
                      <a:pPr marL="1143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14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ea typeface="新細明體" panose="02020500000000000000" pitchFamily="18" charset="-120"/>
                          <a:sym typeface="Arial"/>
                        </a:rPr>
                        <a:t>Required</a:t>
                      </a:r>
                      <a:endParaRPr lang="zh-TW" altLang="zh-TW" sz="1400" b="1" i="0" u="none" strike="noStrike" cap="none" dirty="0">
                        <a:solidFill>
                          <a:schemeClr val="lt2"/>
                        </a:solidFill>
                        <a:latin typeface="Hammersmith One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C2D8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596FA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EL1060 </a:t>
                      </a:r>
                      <a:r>
                        <a:rPr lang="zh-TW" altLang="en-US" sz="13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影像分析寫作</a:t>
                      </a:r>
                    </a:p>
                    <a:p>
                      <a:pPr marL="5715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Writing through Media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3</a:t>
                      </a:r>
                      <a:endParaRPr sz="1600" dirty="0">
                        <a:solidFill>
                          <a:schemeClr val="accent2"/>
                        </a:solidFill>
                        <a:latin typeface="Manjari"/>
                        <a:ea typeface="Manjari"/>
                        <a:cs typeface="Manjari"/>
                        <a:sym typeface="Manjari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accen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solidFill>
                          <a:schemeClr val="accent2"/>
                        </a:solidFill>
                        <a:latin typeface="Manjari"/>
                        <a:ea typeface="Manjari"/>
                        <a:cs typeface="Manjari"/>
                        <a:sym typeface="Manjari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accen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038">
                <a:tc>
                  <a:txBody>
                    <a:bodyPr/>
                    <a:lstStyle/>
                    <a:p>
                      <a:pPr marL="1143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zh-TW" sz="14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sym typeface="Arial"/>
                        </a:rPr>
                        <a:t>必修</a:t>
                      </a:r>
                      <a:endParaRPr lang="en-US" altLang="zh-TW" sz="1400" b="1" i="0" u="none" strike="noStrike" cap="none" dirty="0">
                        <a:solidFill>
                          <a:schemeClr val="lt2"/>
                        </a:solidFill>
                        <a:latin typeface="Hammersmith One"/>
                        <a:sym typeface="Arial"/>
                      </a:endParaRPr>
                    </a:p>
                    <a:p>
                      <a:pPr marL="1143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14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ea typeface="新細明體" panose="02020500000000000000" pitchFamily="18" charset="-120"/>
                          <a:sym typeface="Arial"/>
                        </a:rPr>
                        <a:t>Required</a:t>
                      </a:r>
                      <a:endParaRPr lang="zh-TW" altLang="zh-TW" sz="1400" b="1" i="0" u="none" strike="noStrike" cap="none" dirty="0">
                        <a:solidFill>
                          <a:schemeClr val="lt2"/>
                        </a:solidFill>
                        <a:latin typeface="Hammersmith One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596FA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596FA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EL1064 </a:t>
                      </a:r>
                      <a:r>
                        <a:rPr lang="zh-TW" altLang="en-US" sz="1300" smtClean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英文口語</a:t>
                      </a:r>
                      <a:r>
                        <a:rPr lang="zh-TW" altLang="en-US" sz="13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訓練</a:t>
                      </a:r>
                    </a:p>
                    <a:p>
                      <a:pPr marL="5715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English Oral Training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3</a:t>
                      </a:r>
                      <a:endParaRPr sz="1600" dirty="0">
                        <a:solidFill>
                          <a:schemeClr val="accent2"/>
                        </a:solidFill>
                        <a:latin typeface="Manjari"/>
                        <a:ea typeface="Manjari"/>
                        <a:cs typeface="Manjari"/>
                        <a:sym typeface="Manjari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solidFill>
                          <a:schemeClr val="accent2"/>
                        </a:solidFill>
                        <a:latin typeface="Manjari"/>
                        <a:ea typeface="Manjari"/>
                        <a:cs typeface="Manjari"/>
                        <a:sym typeface="Manjari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310">
                <a:tc>
                  <a:txBody>
                    <a:bodyPr/>
                    <a:lstStyle/>
                    <a:p>
                      <a:pPr marL="1143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zh-TW" sz="14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sym typeface="Arial"/>
                        </a:rPr>
                        <a:t>必修</a:t>
                      </a:r>
                      <a:endParaRPr lang="en-US" altLang="zh-TW" sz="1400" b="1" i="0" u="none" strike="noStrike" cap="none" dirty="0">
                        <a:solidFill>
                          <a:schemeClr val="lt2"/>
                        </a:solidFill>
                        <a:latin typeface="Hammersmith One"/>
                        <a:sym typeface="Arial"/>
                      </a:endParaRPr>
                    </a:p>
                    <a:p>
                      <a:pPr marL="1143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14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ea typeface="新細明體" panose="02020500000000000000" pitchFamily="18" charset="-120"/>
                          <a:sym typeface="Arial"/>
                        </a:rPr>
                        <a:t>Required</a:t>
                      </a:r>
                      <a:endParaRPr lang="zh-TW" altLang="zh-TW" sz="1400" b="1" i="0" u="none" strike="noStrike" cap="none" dirty="0">
                        <a:solidFill>
                          <a:schemeClr val="lt2"/>
                        </a:solidFill>
                        <a:latin typeface="Hammersmith One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596FA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596FA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EL1204</a:t>
                      </a:r>
                      <a:r>
                        <a:rPr lang="zh-TW" altLang="en-US" sz="13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文獻蒐集與論證寫作</a:t>
                      </a:r>
                      <a:r>
                        <a:rPr lang="en-US" sz="13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Documentation and Argumentation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solidFill>
                          <a:schemeClr val="accent2"/>
                        </a:solidFill>
                        <a:latin typeface="Manjari"/>
                        <a:ea typeface="Manjari"/>
                        <a:cs typeface="Manjari"/>
                        <a:sym typeface="Manjari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3</a:t>
                      </a:r>
                      <a:endParaRPr sz="1600" dirty="0">
                        <a:solidFill>
                          <a:schemeClr val="accent2"/>
                        </a:solidFill>
                        <a:latin typeface="Manjari"/>
                        <a:ea typeface="Manjari"/>
                        <a:cs typeface="Manjari"/>
                        <a:sym typeface="Manjari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90" name="Google Shape;1790;p78"/>
          <p:cNvSpPr/>
          <p:nvPr/>
        </p:nvSpPr>
        <p:spPr>
          <a:xfrm>
            <a:off x="3881688" y="1161600"/>
            <a:ext cx="1380619" cy="52850"/>
          </a:xfrm>
          <a:custGeom>
            <a:avLst/>
            <a:gdLst/>
            <a:ahLst/>
            <a:cxnLst/>
            <a:rect l="l" t="t" r="r" b="b"/>
            <a:pathLst>
              <a:path w="17505" h="670" extrusionOk="0">
                <a:moveTo>
                  <a:pt x="0" y="0"/>
                </a:moveTo>
                <a:lnTo>
                  <a:pt x="0" y="669"/>
                </a:lnTo>
                <a:lnTo>
                  <a:pt x="17505" y="669"/>
                </a:lnTo>
                <a:lnTo>
                  <a:pt x="175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5" name="Google Shape;1789;p78">
            <a:extLst>
              <a:ext uri="{FF2B5EF4-FFF2-40B4-BE49-F238E27FC236}">
                <a16:creationId xmlns:a16="http://schemas.microsoft.com/office/drawing/2014/main" id="{2E923CE9-D2CC-4827-8940-D1170DA8DB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3623179"/>
              </p:ext>
            </p:extLst>
          </p:nvPr>
        </p:nvGraphicFramePr>
        <p:xfrm>
          <a:off x="4637319" y="2427950"/>
          <a:ext cx="4339772" cy="2412854"/>
        </p:xfrm>
        <a:graphic>
          <a:graphicData uri="http://schemas.openxmlformats.org/drawingml/2006/table">
            <a:tbl>
              <a:tblPr>
                <a:noFill/>
                <a:tableStyleId>{1FB9030F-BF03-433B-A663-9D944297EF6D}</a:tableStyleId>
              </a:tblPr>
              <a:tblGrid>
                <a:gridCol w="12210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8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969">
                  <a:extLst>
                    <a:ext uri="{9D8B030D-6E8A-4147-A177-3AD203B41FA5}">
                      <a16:colId xmlns:a16="http://schemas.microsoft.com/office/drawing/2014/main" val="568801518"/>
                    </a:ext>
                  </a:extLst>
                </a:gridCol>
                <a:gridCol w="319969">
                  <a:extLst>
                    <a:ext uri="{9D8B030D-6E8A-4147-A177-3AD203B41FA5}">
                      <a16:colId xmlns:a16="http://schemas.microsoft.com/office/drawing/2014/main" val="4273888640"/>
                    </a:ext>
                  </a:extLst>
                </a:gridCol>
              </a:tblGrid>
              <a:tr h="404896">
                <a:tc gridSpan="2">
                  <a:txBody>
                    <a:bodyPr/>
                    <a:lstStyle/>
                    <a:p>
                      <a:pPr marL="1143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dirty="0">
                        <a:solidFill>
                          <a:schemeClr val="lt2"/>
                        </a:solidFill>
                        <a:latin typeface="Hammersmith One"/>
                        <a:ea typeface="Hammersmith One"/>
                        <a:cs typeface="Hammersmith One"/>
                        <a:sym typeface="Hammersmith One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rgbClr val="C2D8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200" b="1" dirty="0">
                        <a:solidFill>
                          <a:schemeClr val="accent2"/>
                        </a:solidFill>
                        <a:latin typeface="Hammersmith One"/>
                        <a:ea typeface="Hammersmith One"/>
                        <a:cs typeface="Hammersmith One"/>
                        <a:sym typeface="Hammersmith One"/>
                      </a:endParaRPr>
                    </a:p>
                  </a:txBody>
                  <a:tcPr marL="91425" marR="91425" marT="91425" marB="91425" anchor="ctr">
                    <a:lnL w="19050" cap="flat" cmpd="sng">
                      <a:solidFill>
                        <a:schemeClr val="accen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accen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11430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dirty="0">
                          <a:solidFill>
                            <a:schemeClr val="lt2"/>
                          </a:solidFill>
                          <a:latin typeface="Hammersmith One"/>
                          <a:ea typeface="Hammersmith One"/>
                          <a:cs typeface="Hammersmith One"/>
                          <a:sym typeface="Hammersmith One"/>
                        </a:rPr>
                        <a:t>上</a:t>
                      </a:r>
                      <a:endParaRPr sz="1600" b="1" dirty="0">
                        <a:solidFill>
                          <a:schemeClr val="lt2"/>
                        </a:solidFill>
                        <a:latin typeface="Hammersmith One"/>
                        <a:ea typeface="Hammersmith One"/>
                        <a:cs typeface="Hammersmith One"/>
                        <a:sym typeface="Hammersmith One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accen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tc>
                  <a:txBody>
                    <a:bodyPr/>
                    <a:lstStyle/>
                    <a:p>
                      <a:pPr marL="11430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600" b="1" dirty="0">
                          <a:solidFill>
                            <a:schemeClr val="lt2"/>
                          </a:solidFill>
                          <a:latin typeface="Hammersmith One"/>
                          <a:ea typeface="Hammersmith One"/>
                          <a:cs typeface="Hammersmith One"/>
                          <a:sym typeface="Hammersmith One"/>
                        </a:rPr>
                        <a:t>下</a:t>
                      </a:r>
                      <a:endParaRPr sz="1600" b="1" dirty="0">
                        <a:solidFill>
                          <a:schemeClr val="lt2"/>
                        </a:solidFill>
                        <a:latin typeface="Hammersmith One"/>
                        <a:ea typeface="Hammersmith One"/>
                        <a:cs typeface="Hammersmith One"/>
                        <a:sym typeface="Hammersmith One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accen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2420">
                <a:tc rowSpan="3">
                  <a:txBody>
                    <a:bodyPr/>
                    <a:lstStyle/>
                    <a:p>
                      <a:pPr marL="1143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14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sym typeface="Arial"/>
                        </a:rPr>
                        <a:t>必修三門</a:t>
                      </a:r>
                    </a:p>
                    <a:p>
                      <a:pPr marL="1143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14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sym typeface="Arial"/>
                        </a:rPr>
                        <a:t>to select three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C2D8FF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7596FA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EL1201</a:t>
                      </a:r>
                      <a:r>
                        <a:rPr lang="zh-TW" altLang="en-US" sz="12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比較觀念文化史</a:t>
                      </a:r>
                    </a:p>
                    <a:p>
                      <a:pPr marL="5715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Comparative History of Ideas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accen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3</a:t>
                      </a:r>
                      <a:endParaRPr sz="1600" dirty="0">
                        <a:solidFill>
                          <a:schemeClr val="accent2"/>
                        </a:solidFill>
                        <a:latin typeface="Manjari"/>
                        <a:ea typeface="Manjari"/>
                        <a:cs typeface="Manjari"/>
                        <a:sym typeface="Manjari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accen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solidFill>
                          <a:schemeClr val="accent2"/>
                        </a:solidFill>
                        <a:latin typeface="Manjari"/>
                        <a:ea typeface="Manjari"/>
                        <a:cs typeface="Manjari"/>
                        <a:sym typeface="Manjari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accent2">
                          <a:alpha val="0"/>
                        </a:scheme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777">
                <a:tc vMerge="1">
                  <a:txBody>
                    <a:bodyPr/>
                    <a:lstStyle/>
                    <a:p>
                      <a:pPr marL="1143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zh-TW" altLang="zh-TW" sz="1400" b="1" i="0" u="none" strike="noStrike" cap="none" dirty="0">
                        <a:solidFill>
                          <a:schemeClr val="lt2"/>
                        </a:solidFill>
                        <a:latin typeface="Hammersmith One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596FA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596FA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EL1202</a:t>
                      </a:r>
                      <a:r>
                        <a:rPr lang="zh-TW" altLang="en-US" sz="12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文學、歷史與哲思 </a:t>
                      </a:r>
                      <a:r>
                        <a:rPr lang="en-US" sz="12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Literature, History and Philosophy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3</a:t>
                      </a:r>
                      <a:endParaRPr sz="1600" dirty="0">
                        <a:solidFill>
                          <a:schemeClr val="accent2"/>
                        </a:solidFill>
                        <a:latin typeface="Manjari"/>
                        <a:ea typeface="Manjari"/>
                        <a:cs typeface="Manjari"/>
                        <a:sym typeface="Manjari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solidFill>
                          <a:schemeClr val="accent2"/>
                        </a:solidFill>
                        <a:latin typeface="Manjari"/>
                        <a:ea typeface="Manjari"/>
                        <a:cs typeface="Manjari"/>
                        <a:sym typeface="Manjari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777">
                <a:tc vMerge="1">
                  <a:txBody>
                    <a:bodyPr/>
                    <a:lstStyle/>
                    <a:p>
                      <a:pPr marL="11430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zh-TW" altLang="zh-TW" sz="1400" b="1" i="0" u="none" strike="noStrike" cap="none" dirty="0">
                        <a:solidFill>
                          <a:schemeClr val="lt2"/>
                        </a:solidFill>
                        <a:latin typeface="Hammersmith One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596FA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596FA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EL1203</a:t>
                      </a:r>
                      <a:r>
                        <a:rPr lang="zh-TW" altLang="en-US" sz="12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殖民現代性</a:t>
                      </a:r>
                    </a:p>
                    <a:p>
                      <a:pPr marL="5715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Colonial Formations of Modernity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dirty="0">
                        <a:solidFill>
                          <a:schemeClr val="accent2"/>
                        </a:solidFill>
                        <a:latin typeface="Manjari"/>
                        <a:ea typeface="Manjari"/>
                        <a:cs typeface="Manjari"/>
                        <a:sym typeface="Manjari"/>
                      </a:endParaRPr>
                    </a:p>
                  </a:txBody>
                  <a:tcPr marL="91425" marR="91425" marT="91425" marB="91425" anchor="ctr">
                    <a:lnL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5715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600" dirty="0">
                          <a:solidFill>
                            <a:schemeClr val="accent2"/>
                          </a:solidFill>
                          <a:latin typeface="Manjari"/>
                          <a:ea typeface="Manjari"/>
                          <a:cs typeface="Manjari"/>
                          <a:sym typeface="Manjari"/>
                        </a:rPr>
                        <a:t>3</a:t>
                      </a:r>
                      <a:endParaRPr sz="1600" dirty="0">
                        <a:solidFill>
                          <a:schemeClr val="accent2"/>
                        </a:solidFill>
                        <a:latin typeface="Manjari"/>
                        <a:ea typeface="Manjari"/>
                        <a:cs typeface="Manjari"/>
                        <a:sym typeface="Manjari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1B5236DB-B4A1-4262-834D-E1D12AC733C1}"/>
              </a:ext>
            </a:extLst>
          </p:cNvPr>
          <p:cNvSpPr txBox="1"/>
          <p:nvPr/>
        </p:nvSpPr>
        <p:spPr>
          <a:xfrm>
            <a:off x="457197" y="1379276"/>
            <a:ext cx="6579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  <a:latin typeface="Hammersmith One"/>
              </a:rPr>
              <a:t>第一年</a:t>
            </a:r>
            <a:r>
              <a:rPr lang="en-US" altLang="zh-TW" sz="1600" dirty="0">
                <a:solidFill>
                  <a:schemeClr val="accent5">
                    <a:lumMod val="75000"/>
                  </a:schemeClr>
                </a:solidFill>
                <a:latin typeface="Hammersmith One"/>
              </a:rPr>
              <a:t>: </a:t>
            </a: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  <a:latin typeface="Hammersmith One"/>
              </a:rPr>
              <a:t>英語文核心能力及批判思考訓練</a:t>
            </a:r>
            <a:endParaRPr lang="en-US" altLang="zh-TW" sz="1600" dirty="0">
              <a:solidFill>
                <a:schemeClr val="accent5">
                  <a:lumMod val="75000"/>
                </a:schemeClr>
              </a:solidFill>
              <a:latin typeface="Hammersmith One"/>
            </a:endParaRPr>
          </a:p>
          <a:p>
            <a:r>
              <a:rPr lang="en-US" altLang="zh-TW" sz="1600" dirty="0">
                <a:solidFill>
                  <a:schemeClr val="accent5">
                    <a:lumMod val="75000"/>
                  </a:schemeClr>
                </a:solidFill>
                <a:latin typeface="Hammersmith One"/>
              </a:rPr>
              <a:t>Year 1: Building Foundational Knowledge, Critical Thinking Skills, and Cultural Literacy </a:t>
            </a:r>
            <a:endParaRPr lang="zh-TW" altLang="en-US" sz="1600" dirty="0">
              <a:solidFill>
                <a:schemeClr val="accent5">
                  <a:lumMod val="75000"/>
                </a:schemeClr>
              </a:solidFill>
              <a:latin typeface="Hammersmith On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8" name="Google Shape;1788;p78"/>
          <p:cNvSpPr txBox="1">
            <a:spLocks noGrp="1"/>
          </p:cNvSpPr>
          <p:nvPr>
            <p:ph type="title"/>
          </p:nvPr>
        </p:nvSpPr>
        <p:spPr>
          <a:xfrm>
            <a:off x="-58058" y="97075"/>
            <a:ext cx="9318171" cy="10645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zh-TW" altLang="en-US" sz="2800" dirty="0"/>
              <a:t>系統性的知識與專業養成 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400" dirty="0"/>
              <a:t>Systematic</a:t>
            </a:r>
            <a:r>
              <a:rPr lang="zh-TW" altLang="en-US" sz="2400" dirty="0"/>
              <a:t> </a:t>
            </a:r>
            <a:r>
              <a:rPr lang="en-US" altLang="zh-TW" sz="2400" dirty="0"/>
              <a:t>and Specialized Training </a:t>
            </a:r>
            <a:endParaRPr sz="2800" dirty="0"/>
          </a:p>
        </p:txBody>
      </p:sp>
      <p:sp>
        <p:nvSpPr>
          <p:cNvPr id="1790" name="Google Shape;1790;p78"/>
          <p:cNvSpPr/>
          <p:nvPr/>
        </p:nvSpPr>
        <p:spPr>
          <a:xfrm>
            <a:off x="3881688" y="1161600"/>
            <a:ext cx="1380619" cy="52850"/>
          </a:xfrm>
          <a:custGeom>
            <a:avLst/>
            <a:gdLst/>
            <a:ahLst/>
            <a:cxnLst/>
            <a:rect l="l" t="t" r="r" b="b"/>
            <a:pathLst>
              <a:path w="17505" h="670" extrusionOk="0">
                <a:moveTo>
                  <a:pt x="0" y="0"/>
                </a:moveTo>
                <a:lnTo>
                  <a:pt x="0" y="669"/>
                </a:lnTo>
                <a:lnTo>
                  <a:pt x="17505" y="669"/>
                </a:lnTo>
                <a:lnTo>
                  <a:pt x="175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1B5236DB-B4A1-4262-834D-E1D12AC733C1}"/>
              </a:ext>
            </a:extLst>
          </p:cNvPr>
          <p:cNvSpPr txBox="1"/>
          <p:nvPr/>
        </p:nvSpPr>
        <p:spPr>
          <a:xfrm>
            <a:off x="457196" y="1379276"/>
            <a:ext cx="71773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  <a:latin typeface="Hammersmith One"/>
              </a:rPr>
              <a:t>第二、三、四年</a:t>
            </a:r>
            <a:r>
              <a:rPr lang="en-US" altLang="zh-TW" sz="1600" dirty="0">
                <a:solidFill>
                  <a:schemeClr val="accent5">
                    <a:lumMod val="75000"/>
                  </a:schemeClr>
                </a:solidFill>
                <a:latin typeface="Hammersmith One"/>
              </a:rPr>
              <a:t>: </a:t>
            </a:r>
            <a:r>
              <a:rPr lang="zh-TW" altLang="en-US" sz="1600" dirty="0">
                <a:solidFill>
                  <a:schemeClr val="accent5">
                    <a:lumMod val="75000"/>
                  </a:schemeClr>
                </a:solidFill>
                <a:latin typeface="Hammersmith One"/>
              </a:rPr>
              <a:t>通過整合性的語文分析能力進行跨學科與進階研究</a:t>
            </a:r>
          </a:p>
          <a:p>
            <a:r>
              <a:rPr lang="en-US" altLang="zh-TW" sz="1600" dirty="0">
                <a:solidFill>
                  <a:schemeClr val="accent5">
                    <a:lumMod val="75000"/>
                  </a:schemeClr>
                </a:solidFill>
                <a:latin typeface="Hammersmith One"/>
              </a:rPr>
              <a:t>Year 2-4: Integrated Analytics for Interdisciplinary Studies </a:t>
            </a:r>
            <a:endParaRPr lang="zh-TW" altLang="en-US" sz="1600" dirty="0">
              <a:solidFill>
                <a:schemeClr val="accent5">
                  <a:lumMod val="75000"/>
                </a:schemeClr>
              </a:solidFill>
              <a:latin typeface="Hammersmith One"/>
            </a:endParaRPr>
          </a:p>
        </p:txBody>
      </p:sp>
      <p:graphicFrame>
        <p:nvGraphicFramePr>
          <p:cNvPr id="8" name="內容版面配置區 6">
            <a:extLst>
              <a:ext uri="{FF2B5EF4-FFF2-40B4-BE49-F238E27FC236}">
                <a16:creationId xmlns:a16="http://schemas.microsoft.com/office/drawing/2014/main" id="{C87B42E4-789D-4592-9588-CE25872BBE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704025"/>
              </p:ext>
            </p:extLst>
          </p:nvPr>
        </p:nvGraphicFramePr>
        <p:xfrm>
          <a:off x="224090" y="2456494"/>
          <a:ext cx="4376937" cy="220791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25113">
                  <a:extLst>
                    <a:ext uri="{9D8B030D-6E8A-4147-A177-3AD203B41FA5}">
                      <a16:colId xmlns:a16="http://schemas.microsoft.com/office/drawing/2014/main" val="1503075137"/>
                    </a:ext>
                  </a:extLst>
                </a:gridCol>
                <a:gridCol w="306478">
                  <a:extLst>
                    <a:ext uri="{9D8B030D-6E8A-4147-A177-3AD203B41FA5}">
                      <a16:colId xmlns:a16="http://schemas.microsoft.com/office/drawing/2014/main" val="2359415786"/>
                    </a:ext>
                  </a:extLst>
                </a:gridCol>
                <a:gridCol w="306478">
                  <a:extLst>
                    <a:ext uri="{9D8B030D-6E8A-4147-A177-3AD203B41FA5}">
                      <a16:colId xmlns:a16="http://schemas.microsoft.com/office/drawing/2014/main" val="3118301195"/>
                    </a:ext>
                  </a:extLst>
                </a:gridCol>
                <a:gridCol w="306478">
                  <a:extLst>
                    <a:ext uri="{9D8B030D-6E8A-4147-A177-3AD203B41FA5}">
                      <a16:colId xmlns:a16="http://schemas.microsoft.com/office/drawing/2014/main" val="57540198"/>
                    </a:ext>
                  </a:extLst>
                </a:gridCol>
                <a:gridCol w="306478">
                  <a:extLst>
                    <a:ext uri="{9D8B030D-6E8A-4147-A177-3AD203B41FA5}">
                      <a16:colId xmlns:a16="http://schemas.microsoft.com/office/drawing/2014/main" val="3156471781"/>
                    </a:ext>
                  </a:extLst>
                </a:gridCol>
                <a:gridCol w="306478">
                  <a:extLst>
                    <a:ext uri="{9D8B030D-6E8A-4147-A177-3AD203B41FA5}">
                      <a16:colId xmlns:a16="http://schemas.microsoft.com/office/drawing/2014/main" val="1369615698"/>
                    </a:ext>
                  </a:extLst>
                </a:gridCol>
                <a:gridCol w="306478">
                  <a:extLst>
                    <a:ext uri="{9D8B030D-6E8A-4147-A177-3AD203B41FA5}">
                      <a16:colId xmlns:a16="http://schemas.microsoft.com/office/drawing/2014/main" val="2155425734"/>
                    </a:ext>
                  </a:extLst>
                </a:gridCol>
                <a:gridCol w="306478">
                  <a:extLst>
                    <a:ext uri="{9D8B030D-6E8A-4147-A177-3AD203B41FA5}">
                      <a16:colId xmlns:a16="http://schemas.microsoft.com/office/drawing/2014/main" val="3860691069"/>
                    </a:ext>
                  </a:extLst>
                </a:gridCol>
                <a:gridCol w="306478">
                  <a:extLst>
                    <a:ext uri="{9D8B030D-6E8A-4147-A177-3AD203B41FA5}">
                      <a16:colId xmlns:a16="http://schemas.microsoft.com/office/drawing/2014/main" val="553657472"/>
                    </a:ext>
                  </a:extLst>
                </a:gridCol>
              </a:tblGrid>
              <a:tr h="282694">
                <a:tc>
                  <a:txBody>
                    <a:bodyPr/>
                    <a:lstStyle/>
                    <a:p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16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ea typeface="新細明體" panose="02020500000000000000" pitchFamily="18" charset="-120"/>
                          <a:sym typeface="Arial"/>
                        </a:rPr>
                        <a:t>上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16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ea typeface="新細明體" panose="02020500000000000000" pitchFamily="18" charset="-120"/>
                          <a:sym typeface="Arial"/>
                        </a:rPr>
                        <a:t>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16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ea typeface="新細明體" panose="02020500000000000000" pitchFamily="18" charset="-120"/>
                          <a:sym typeface="Arial"/>
                        </a:rPr>
                        <a:t>上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ea typeface="新細明體" panose="02020500000000000000" pitchFamily="18" charset="-120"/>
                          <a:sym typeface="Arial"/>
                        </a:rPr>
                        <a:t>下</a:t>
                      </a:r>
                      <a:endParaRPr lang="zh-TW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16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ea typeface="新細明體" panose="02020500000000000000" pitchFamily="18" charset="-120"/>
                          <a:sym typeface="Arial"/>
                        </a:rPr>
                        <a:t>上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16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ea typeface="新細明體" panose="02020500000000000000" pitchFamily="18" charset="-120"/>
                          <a:sym typeface="Arial"/>
                        </a:rPr>
                        <a:t>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331376"/>
                  </a:ext>
                </a:extLst>
              </a:tr>
              <a:tr h="431700">
                <a:tc>
                  <a:txBody>
                    <a:bodyPr/>
                    <a:lstStyle/>
                    <a:p>
                      <a:pPr marL="571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EL2078</a:t>
                      </a:r>
                      <a:r>
                        <a:rPr lang="zh-TW" alt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文學分析寫作</a:t>
                      </a:r>
                    </a:p>
                    <a:p>
                      <a:pPr marL="571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Writing About Literature </a:t>
                      </a:r>
                      <a:endParaRPr lang="zh-TW" altLang="en-US" sz="12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3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493221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571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EL2076 </a:t>
                      </a:r>
                      <a:r>
                        <a:rPr lang="zh-TW" alt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演說與溝</a:t>
                      </a:r>
                      <a:r>
                        <a:rPr lang="zh-HK" alt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通</a:t>
                      </a:r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I</a:t>
                      </a:r>
                      <a:endParaRPr lang="zh-TW" altLang="en-US" sz="12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571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Presentation &amp; Communication </a:t>
                      </a:r>
                      <a:endParaRPr lang="zh-TW" altLang="en-US" sz="12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3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714157"/>
                  </a:ext>
                </a:extLst>
              </a:tr>
              <a:tr h="355600">
                <a:tc>
                  <a:txBody>
                    <a:bodyPr/>
                    <a:lstStyle/>
                    <a:p>
                      <a:pPr marL="5715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EL4201 </a:t>
                      </a:r>
                      <a:r>
                        <a:rPr lang="zh-HK" alt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研究</a:t>
                      </a:r>
                      <a:r>
                        <a:rPr lang="zh-TW" alt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、</a:t>
                      </a:r>
                      <a:r>
                        <a:rPr lang="zh-HK" alt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寫作與實踐</a:t>
                      </a:r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Research, Writing and </a:t>
                      </a:r>
                      <a:r>
                        <a:rPr lang="en-US" sz="1200" b="0" i="0" u="none" strike="noStrike" cap="none" dirty="0" err="1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Praxises</a:t>
                      </a:r>
                      <a:endParaRPr lang="zh-TW" altLang="en-US" sz="12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新細明體" panose="02020500000000000000" pitchFamily="18" charset="-120"/>
                          <a:sym typeface="Arial"/>
                        </a:rPr>
                        <a:t>3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505885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EL4202</a:t>
                      </a:r>
                      <a:r>
                        <a:rPr lang="zh-TW" alt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翻譯與媒介</a:t>
                      </a:r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/>
                      </a:r>
                      <a:b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</a:br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Translation and Mediation</a:t>
                      </a:r>
                      <a:endParaRPr lang="zh-TW" altLang="en-US" sz="12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3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20529"/>
                  </a:ext>
                </a:extLst>
              </a:tr>
            </a:tbl>
          </a:graphicData>
        </a:graphic>
      </p:graphicFrame>
      <p:graphicFrame>
        <p:nvGraphicFramePr>
          <p:cNvPr id="10" name="內容版面配置區 6">
            <a:extLst>
              <a:ext uri="{FF2B5EF4-FFF2-40B4-BE49-F238E27FC236}">
                <a16:creationId xmlns:a16="http://schemas.microsoft.com/office/drawing/2014/main" id="{E69F8FF9-EAF8-418D-8AEA-098CCDEED1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271690"/>
              </p:ext>
            </p:extLst>
          </p:nvPr>
        </p:nvGraphicFramePr>
        <p:xfrm>
          <a:off x="4752546" y="2450787"/>
          <a:ext cx="4172679" cy="22193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53727">
                  <a:extLst>
                    <a:ext uri="{9D8B030D-6E8A-4147-A177-3AD203B41FA5}">
                      <a16:colId xmlns:a16="http://schemas.microsoft.com/office/drawing/2014/main" val="1503075137"/>
                    </a:ext>
                  </a:extLst>
                </a:gridCol>
                <a:gridCol w="303209">
                  <a:extLst>
                    <a:ext uri="{9D8B030D-6E8A-4147-A177-3AD203B41FA5}">
                      <a16:colId xmlns:a16="http://schemas.microsoft.com/office/drawing/2014/main" val="2359415786"/>
                    </a:ext>
                  </a:extLst>
                </a:gridCol>
                <a:gridCol w="303209">
                  <a:extLst>
                    <a:ext uri="{9D8B030D-6E8A-4147-A177-3AD203B41FA5}">
                      <a16:colId xmlns:a16="http://schemas.microsoft.com/office/drawing/2014/main" val="3118301195"/>
                    </a:ext>
                  </a:extLst>
                </a:gridCol>
                <a:gridCol w="396489">
                  <a:extLst>
                    <a:ext uri="{9D8B030D-6E8A-4147-A177-3AD203B41FA5}">
                      <a16:colId xmlns:a16="http://schemas.microsoft.com/office/drawing/2014/main" val="57540198"/>
                    </a:ext>
                  </a:extLst>
                </a:gridCol>
                <a:gridCol w="303209">
                  <a:extLst>
                    <a:ext uri="{9D8B030D-6E8A-4147-A177-3AD203B41FA5}">
                      <a16:colId xmlns:a16="http://schemas.microsoft.com/office/drawing/2014/main" val="3156471781"/>
                    </a:ext>
                  </a:extLst>
                </a:gridCol>
                <a:gridCol w="303209">
                  <a:extLst>
                    <a:ext uri="{9D8B030D-6E8A-4147-A177-3AD203B41FA5}">
                      <a16:colId xmlns:a16="http://schemas.microsoft.com/office/drawing/2014/main" val="1369615698"/>
                    </a:ext>
                  </a:extLst>
                </a:gridCol>
                <a:gridCol w="303209">
                  <a:extLst>
                    <a:ext uri="{9D8B030D-6E8A-4147-A177-3AD203B41FA5}">
                      <a16:colId xmlns:a16="http://schemas.microsoft.com/office/drawing/2014/main" val="2155425734"/>
                    </a:ext>
                  </a:extLst>
                </a:gridCol>
                <a:gridCol w="303209">
                  <a:extLst>
                    <a:ext uri="{9D8B030D-6E8A-4147-A177-3AD203B41FA5}">
                      <a16:colId xmlns:a16="http://schemas.microsoft.com/office/drawing/2014/main" val="3860691069"/>
                    </a:ext>
                  </a:extLst>
                </a:gridCol>
                <a:gridCol w="303209">
                  <a:extLst>
                    <a:ext uri="{9D8B030D-6E8A-4147-A177-3AD203B41FA5}">
                      <a16:colId xmlns:a16="http://schemas.microsoft.com/office/drawing/2014/main" val="553657472"/>
                    </a:ext>
                  </a:extLst>
                </a:gridCol>
              </a:tblGrid>
              <a:tr h="273872">
                <a:tc>
                  <a:txBody>
                    <a:bodyPr/>
                    <a:lstStyle/>
                    <a:p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16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ea typeface="新細明體" panose="02020500000000000000" pitchFamily="18" charset="-120"/>
                          <a:sym typeface="Arial"/>
                        </a:rPr>
                        <a:t>上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16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ea typeface="新細明體" panose="02020500000000000000" pitchFamily="18" charset="-120"/>
                          <a:sym typeface="Arial"/>
                        </a:rPr>
                        <a:t>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16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ea typeface="新細明體" panose="02020500000000000000" pitchFamily="18" charset="-120"/>
                          <a:sym typeface="Arial"/>
                        </a:rPr>
                        <a:t>上</a:t>
                      </a: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6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ea typeface="新細明體" panose="02020500000000000000" pitchFamily="18" charset="-120"/>
                          <a:sym typeface="Arial"/>
                        </a:rPr>
                        <a:t>下</a:t>
                      </a:r>
                      <a:endParaRPr lang="zh-TW" altLang="en-US" dirty="0"/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16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ea typeface="新細明體" panose="02020500000000000000" pitchFamily="18" charset="-120"/>
                          <a:sym typeface="Arial"/>
                        </a:rPr>
                        <a:t>上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zh-TW" altLang="en-US" sz="1600" b="1" i="0" u="none" strike="noStrike" cap="none" dirty="0">
                          <a:solidFill>
                            <a:schemeClr val="lt2"/>
                          </a:solidFill>
                          <a:latin typeface="Hammersmith One"/>
                          <a:ea typeface="新細明體" panose="02020500000000000000" pitchFamily="18" charset="-120"/>
                          <a:sym typeface="Arial"/>
                        </a:rPr>
                        <a:t>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331376"/>
                  </a:ext>
                </a:extLst>
              </a:tr>
              <a:tr h="418228">
                <a:tc>
                  <a:txBody>
                    <a:bodyPr/>
                    <a:lstStyle/>
                    <a:p>
                      <a:pPr marL="609600" indent="-609600"/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EL2005 </a:t>
                      </a:r>
                      <a:r>
                        <a:rPr lang="zh-TW" alt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英語語言學概</a:t>
                      </a:r>
                      <a:endParaRPr lang="en-US" altLang="zh-TW" sz="12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609600" indent="-609600"/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Intro. to Linguistics</a:t>
                      </a:r>
                      <a:endParaRPr lang="zh-TW" altLang="en-US" sz="12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3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493221"/>
                  </a:ext>
                </a:extLst>
              </a:tr>
              <a:tr h="393718">
                <a:tc>
                  <a:txBody>
                    <a:bodyPr/>
                    <a:lstStyle/>
                    <a:p>
                      <a:pPr marL="609600" indent="-609600"/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EL3201</a:t>
                      </a:r>
                      <a:r>
                        <a:rPr lang="zh-TW" alt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英國文學研究</a:t>
                      </a:r>
                      <a:endParaRPr lang="en-US" altLang="zh-TW" sz="12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609600" indent="-609600"/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English Studies I</a:t>
                      </a:r>
                      <a:endParaRPr lang="zh-TW" altLang="en-US" sz="12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3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714157"/>
                  </a:ext>
                </a:extLst>
              </a:tr>
              <a:tr h="354346">
                <a:tc>
                  <a:txBody>
                    <a:bodyPr/>
                    <a:lstStyle/>
                    <a:p>
                      <a:pPr marL="609600" indent="-609600"/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EL3202</a:t>
                      </a:r>
                      <a:r>
                        <a:rPr lang="zh-TW" alt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英</a:t>
                      </a:r>
                      <a:r>
                        <a:rPr lang="zh-HK" alt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語系</a:t>
                      </a:r>
                      <a:r>
                        <a:rPr lang="zh-TW" alt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研究</a:t>
                      </a:r>
                      <a:endParaRPr lang="en-US" altLang="zh-TW" sz="12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609600" indent="-609600"/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English Studies II</a:t>
                      </a:r>
                      <a:endParaRPr lang="zh-TW" altLang="en-US" sz="12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新細明體" panose="02020500000000000000" pitchFamily="18" charset="-120"/>
                          <a:sym typeface="Arial"/>
                        </a:rPr>
                        <a:t>3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4505885"/>
                  </a:ext>
                </a:extLst>
              </a:tr>
              <a:tr h="383875">
                <a:tc>
                  <a:txBody>
                    <a:bodyPr/>
                    <a:lstStyle/>
                    <a:p>
                      <a:pPr marL="609600" indent="-609600"/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EL3203</a:t>
                      </a:r>
                      <a:r>
                        <a:rPr lang="zh-TW" alt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美國研究</a:t>
                      </a:r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I</a:t>
                      </a:r>
                      <a:endParaRPr lang="zh-TW" altLang="en-US" sz="12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+mn-ea"/>
                        <a:cs typeface="+mn-cs"/>
                        <a:sym typeface="Arial"/>
                      </a:endParaRPr>
                    </a:p>
                    <a:p>
                      <a:r>
                        <a:rPr 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American Studies I</a:t>
                      </a:r>
                      <a:endParaRPr lang="zh-TW" altLang="en-US" sz="12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0" dirty="0">
                          <a:effectLst/>
                        </a:rPr>
                        <a:t> </a:t>
                      </a:r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3 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sym typeface="Arial"/>
                        </a:rPr>
                        <a:t> 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1020529"/>
                  </a:ext>
                </a:extLst>
              </a:tr>
              <a:tr h="383875">
                <a:tc>
                  <a:txBody>
                    <a:bodyPr/>
                    <a:lstStyle/>
                    <a:p>
                      <a:r>
                        <a:rPr lang="en-US" altLang="zh-TW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EL3204</a:t>
                      </a:r>
                      <a:r>
                        <a:rPr lang="zh-TW" altLang="en-US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美國研究</a:t>
                      </a:r>
                      <a:r>
                        <a:rPr lang="en-US" altLang="zh-TW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II</a:t>
                      </a:r>
                    </a:p>
                    <a:p>
                      <a:r>
                        <a:rPr lang="en-US" altLang="zh-TW" sz="12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+mn-ea"/>
                          <a:cs typeface="+mn-cs"/>
                          <a:sym typeface="Arial"/>
                        </a:rPr>
                        <a:t>American Studies II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US" altLang="zh-TW" sz="1600" b="0" i="0" u="none" strike="noStrike" cap="none" dirty="0">
                          <a:solidFill>
                            <a:schemeClr val="accent2"/>
                          </a:solidFill>
                          <a:latin typeface="Manjari"/>
                          <a:ea typeface="新細明體" panose="02020500000000000000" pitchFamily="18" charset="-120"/>
                          <a:sym typeface="Arial"/>
                        </a:rPr>
                        <a:t>3</a:t>
                      </a: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5715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zh-TW" altLang="en-US" sz="1600" b="0" i="0" u="none" strike="noStrike" cap="none" dirty="0">
                        <a:solidFill>
                          <a:schemeClr val="accent2"/>
                        </a:solidFill>
                        <a:latin typeface="Manjari"/>
                        <a:ea typeface="新細明體" panose="02020500000000000000" pitchFamily="18" charset="-120"/>
                        <a:sym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4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0257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311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67"/>
          <p:cNvSpPr txBox="1">
            <a:spLocks noGrp="1"/>
          </p:cNvSpPr>
          <p:nvPr>
            <p:ph type="title"/>
          </p:nvPr>
        </p:nvSpPr>
        <p:spPr>
          <a:xfrm>
            <a:off x="2200784" y="196485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zh-TW" altLang="en-US" sz="2800" dirty="0"/>
              <a:t>課程學分修訂與折抵 </a:t>
            </a:r>
            <a:br>
              <a:rPr lang="zh-TW" altLang="en-US" sz="2800" dirty="0"/>
            </a:br>
            <a:r>
              <a:rPr lang="en-US" sz="2800" dirty="0"/>
              <a:t>Revision and </a:t>
            </a:r>
            <a:br>
              <a:rPr lang="en-US" sz="2800" dirty="0"/>
            </a:br>
            <a:r>
              <a:rPr lang="en-US" sz="2800" dirty="0"/>
              <a:t>Credit Transfer</a:t>
            </a:r>
          </a:p>
        </p:txBody>
      </p:sp>
      <p:sp>
        <p:nvSpPr>
          <p:cNvPr id="1415" name="Google Shape;1415;p67"/>
          <p:cNvSpPr txBox="1">
            <a:spLocks noGrp="1"/>
          </p:cNvSpPr>
          <p:nvPr>
            <p:ph type="title" idx="2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03</a:t>
            </a:r>
            <a:endParaRPr dirty="0"/>
          </a:p>
        </p:txBody>
      </p:sp>
      <p:sp>
        <p:nvSpPr>
          <p:cNvPr id="1416" name="Google Shape;1416;p67"/>
          <p:cNvSpPr/>
          <p:nvPr/>
        </p:nvSpPr>
        <p:spPr>
          <a:xfrm>
            <a:off x="4063174" y="3445605"/>
            <a:ext cx="1380619" cy="52850"/>
          </a:xfrm>
          <a:custGeom>
            <a:avLst/>
            <a:gdLst/>
            <a:ahLst/>
            <a:cxnLst/>
            <a:rect l="l" t="t" r="r" b="b"/>
            <a:pathLst>
              <a:path w="17505" h="670" extrusionOk="0">
                <a:moveTo>
                  <a:pt x="0" y="0"/>
                </a:moveTo>
                <a:lnTo>
                  <a:pt x="0" y="669"/>
                </a:lnTo>
                <a:lnTo>
                  <a:pt x="17505" y="669"/>
                </a:lnTo>
                <a:lnTo>
                  <a:pt x="1750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內容版面配置區 6">
            <a:extLst>
              <a:ext uri="{FF2B5EF4-FFF2-40B4-BE49-F238E27FC236}">
                <a16:creationId xmlns:a16="http://schemas.microsoft.com/office/drawing/2014/main" id="{8385A469-D466-465C-B931-B755DC7E09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491734"/>
              </p:ext>
            </p:extLst>
          </p:nvPr>
        </p:nvGraphicFramePr>
        <p:xfrm>
          <a:off x="286117" y="1093554"/>
          <a:ext cx="8571765" cy="3927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4179">
                  <a:extLst>
                    <a:ext uri="{9D8B030D-6E8A-4147-A177-3AD203B41FA5}">
                      <a16:colId xmlns:a16="http://schemas.microsoft.com/office/drawing/2014/main" val="2742304633"/>
                    </a:ext>
                  </a:extLst>
                </a:gridCol>
                <a:gridCol w="3294081">
                  <a:extLst>
                    <a:ext uri="{9D8B030D-6E8A-4147-A177-3AD203B41FA5}">
                      <a16:colId xmlns:a16="http://schemas.microsoft.com/office/drawing/2014/main" val="519957933"/>
                    </a:ext>
                  </a:extLst>
                </a:gridCol>
                <a:gridCol w="3773505">
                  <a:extLst>
                    <a:ext uri="{9D8B030D-6E8A-4147-A177-3AD203B41FA5}">
                      <a16:colId xmlns:a16="http://schemas.microsoft.com/office/drawing/2014/main" val="3634830532"/>
                    </a:ext>
                  </a:extLst>
                </a:gridCol>
              </a:tblGrid>
              <a:tr h="341824">
                <a:tc>
                  <a:txBody>
                    <a:bodyPr/>
                    <a:lstStyle/>
                    <a:p>
                      <a:pPr algn="ctr"/>
                      <a:endParaRPr lang="zh-TW" sz="1200" kern="100" dirty="0"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altLang="en-US" sz="1800" dirty="0">
                          <a:latin typeface="Manjari"/>
                          <a:ea typeface="+mn-ea"/>
                        </a:rPr>
                        <a:t>學年課程抵修對照表</a:t>
                      </a:r>
                      <a:endParaRPr lang="zh-TW" sz="1800" kern="100" dirty="0"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368598"/>
                  </a:ext>
                </a:extLst>
              </a:tr>
              <a:tr h="341824">
                <a:tc>
                  <a:txBody>
                    <a:bodyPr/>
                    <a:lstStyle/>
                    <a:p>
                      <a:pPr algn="ctr"/>
                      <a:r>
                        <a:rPr lang="zh-HK" sz="1200" kern="100" dirty="0">
                          <a:effectLst/>
                          <a:latin typeface="Manjari"/>
                          <a:ea typeface="+mn-ea"/>
                        </a:rPr>
                        <a:t>課程類別</a:t>
                      </a:r>
                      <a:endParaRPr lang="zh-TW" sz="1200" kern="100" dirty="0"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kern="1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原課程</a:t>
                      </a:r>
                      <a:endParaRPr lang="zh-TW" sz="1200" kern="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kern="10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對應課程</a:t>
                      </a:r>
                      <a:endParaRPr lang="zh-TW" sz="1200" kern="10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192589"/>
                  </a:ext>
                </a:extLst>
              </a:tr>
              <a:tr h="341824">
                <a:tc rowSpan="7">
                  <a:txBody>
                    <a:bodyPr/>
                    <a:lstStyle/>
                    <a:p>
                      <a:pPr algn="ctr"/>
                      <a:r>
                        <a:rPr lang="zh-HK" altLang="en-US" sz="1200" kern="100" dirty="0">
                          <a:effectLst/>
                          <a:latin typeface="Manjari"/>
                          <a:ea typeface="+mn-ea"/>
                        </a:rPr>
                        <a:t>語言訓練類</a:t>
                      </a:r>
                      <a:endParaRPr lang="zh-TW" altLang="en-US" sz="1200" kern="100" dirty="0"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EL1060 </a:t>
                      </a:r>
                      <a:r>
                        <a:rPr lang="zh-TW" altLang="en-US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影像分析寫作 </a:t>
                      </a:r>
                      <a:r>
                        <a:rPr lang="en-US" alt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Writing through Media</a:t>
                      </a:r>
                      <a:endParaRPr lang="zh-TW" sz="120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EL1060 </a:t>
                      </a:r>
                      <a:r>
                        <a:rPr lang="zh-TW" altLang="en-US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影像分析寫作</a:t>
                      </a:r>
                      <a:r>
                        <a:rPr lang="en-US" alt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Writing through Media</a:t>
                      </a:r>
                      <a:endParaRPr lang="zh-TW" altLang="zh-TW" sz="120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04325072"/>
                  </a:ext>
                </a:extLst>
              </a:tr>
              <a:tr h="341824">
                <a:tc vMerge="1"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strike="noStrike" kern="100" baseline="0" dirty="0" smtClean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EL1063 </a:t>
                      </a:r>
                      <a:r>
                        <a:rPr lang="zh-HK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英文作文</a:t>
                      </a:r>
                      <a:r>
                        <a:rPr lang="en-US" altLang="zh-HK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English Composition</a:t>
                      </a:r>
                      <a:endParaRPr lang="zh-TW" sz="1200" strike="noStrike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r>
                        <a:rPr lang="en-US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EL1204 </a:t>
                      </a:r>
                      <a:r>
                        <a:rPr 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文獻蒐集與論證寫作</a:t>
                      </a:r>
                      <a:endParaRPr lang="en-US" altLang="zh-TW" sz="120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</a:endParaRPr>
                    </a:p>
                    <a:p>
                      <a:r>
                        <a:rPr lang="en-US" alt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Documentation and Argumentation</a:t>
                      </a:r>
                      <a:endParaRPr lang="zh-TW" sz="120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</a:endParaRPr>
                    </a:p>
                    <a:p>
                      <a:r>
                        <a:rPr lang="en-US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EL2078 </a:t>
                      </a:r>
                      <a:r>
                        <a:rPr lang="zh-HK" altLang="en-US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文學分析寫作</a:t>
                      </a:r>
                      <a:endParaRPr lang="en-US" altLang="zh-HK" sz="120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</a:endParaRPr>
                    </a:p>
                    <a:p>
                      <a:r>
                        <a:rPr lang="en-US" altLang="zh-HK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Writing about Literature </a:t>
                      </a:r>
                      <a:endParaRPr lang="zh-TW" altLang="en-US" sz="120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2045334"/>
                  </a:ext>
                </a:extLst>
              </a:tr>
              <a:tr h="341824">
                <a:tc vMerge="1"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EL2075 </a:t>
                      </a:r>
                      <a:r>
                        <a:rPr lang="zh-HK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申論寫作</a:t>
                      </a:r>
                      <a:r>
                        <a:rPr lang="en-US" altLang="zh-HK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Expository Writing</a:t>
                      </a:r>
                      <a:endParaRPr lang="zh-TW" sz="1200" strike="noStrike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r>
                        <a:rPr lang="en-US" sz="1600" kern="100" dirty="0">
                          <a:effectLst/>
                        </a:rPr>
                        <a:t>EL2078 </a:t>
                      </a:r>
                      <a:r>
                        <a:rPr lang="zh-HK" sz="1600" kern="100" dirty="0">
                          <a:effectLst/>
                        </a:rPr>
                        <a:t>文學分析寫作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8057381"/>
                  </a:ext>
                </a:extLst>
              </a:tr>
              <a:tr h="341824">
                <a:tc vMerge="1">
                  <a:txBody>
                    <a:bodyPr/>
                    <a:lstStyle/>
                    <a:p>
                      <a:pPr algn="ctr"/>
                      <a:endParaRPr lang="zh-TW" sz="1600" kern="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EL2076 </a:t>
                      </a:r>
                      <a:r>
                        <a:rPr lang="zh-TW" altLang="en-US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演說與溝通 </a:t>
                      </a:r>
                      <a:r>
                        <a:rPr lang="en-US" alt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 </a:t>
                      </a:r>
                    </a:p>
                    <a:p>
                      <a:r>
                        <a:rPr lang="en-US" alt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Presentation &amp; Communication I </a:t>
                      </a:r>
                    </a:p>
                  </a:txBody>
                  <a:tcPr marL="68580" marR="68580" marT="0" marB="0" anchor="ctr">
                    <a:lnR w="12700" cmpd="sng"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EL1064</a:t>
                      </a:r>
                      <a:r>
                        <a:rPr lang="zh-TW" altLang="en-US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HK" alt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英語口語訓練</a:t>
                      </a:r>
                      <a:endParaRPr lang="en-US" altLang="zh-HK" sz="120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English Oral Training</a:t>
                      </a:r>
                    </a:p>
                    <a:p>
                      <a:r>
                        <a:rPr lang="en-US" alt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EL2076 </a:t>
                      </a:r>
                      <a:r>
                        <a:rPr lang="zh-TW" altLang="en-US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演說與溝通 </a:t>
                      </a:r>
                      <a:r>
                        <a:rPr lang="en-US" alt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 </a:t>
                      </a:r>
                    </a:p>
                    <a:p>
                      <a:r>
                        <a:rPr lang="en-US" alt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Presentation &amp; Communication 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EL2077</a:t>
                      </a:r>
                      <a:r>
                        <a:rPr lang="zh-TW" altLang="en-US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演說與溝通 </a:t>
                      </a:r>
                      <a:r>
                        <a:rPr lang="en-US" altLang="zh-TW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zh-TW" altLang="en-US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TW" sz="1200" strike="noStrike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Presentation &amp; Communication II </a:t>
                      </a:r>
                      <a:endParaRPr lang="zh-TW" altLang="zh-TW" sz="1200" strike="noStrike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2149537"/>
                  </a:ext>
                </a:extLst>
              </a:tr>
              <a:tr h="327778">
                <a:tc vMerge="1">
                  <a:txBody>
                    <a:bodyPr/>
                    <a:lstStyle/>
                    <a:p>
                      <a:pPr algn="ctr"/>
                      <a:r>
                        <a:rPr lang="zh-HK" sz="1600" kern="100" dirty="0">
                          <a:effectLst/>
                        </a:rPr>
                        <a:t>語言訓練類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EL2077</a:t>
                      </a:r>
                      <a:r>
                        <a:rPr lang="zh-TW" altLang="en-US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演說與溝通 </a:t>
                      </a:r>
                      <a:r>
                        <a:rPr lang="en-US" altLang="zh-TW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zh-TW" altLang="en-US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altLang="zh-TW" sz="1200" strike="noStrike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Presentation &amp; Communication II </a:t>
                      </a:r>
                      <a:endParaRPr lang="zh-TW" altLang="zh-TW" sz="1200" strike="noStrike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mpd="sng"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08139007"/>
                  </a:ext>
                </a:extLst>
              </a:tr>
              <a:tr h="34182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EL3057 </a:t>
                      </a:r>
                      <a:r>
                        <a:rPr lang="zh-HK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翻譯與習作</a:t>
                      </a:r>
                      <a:r>
                        <a:rPr lang="zh-TW" altLang="en-US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 </a:t>
                      </a:r>
                      <a:r>
                        <a:rPr lang="en-US" altLang="zh-TW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Translation: Theory &amp; Practice</a:t>
                      </a:r>
                      <a:endParaRPr lang="zh-TW" sz="1200" strike="noStrike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EL4202 </a:t>
                      </a:r>
                      <a:r>
                        <a:rPr 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翻譯與媒介</a:t>
                      </a:r>
                      <a:r>
                        <a:rPr lang="zh-TW" altLang="en-US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 </a:t>
                      </a:r>
                      <a:r>
                        <a:rPr lang="en-US" alt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Translation and Mediation</a:t>
                      </a:r>
                      <a:endParaRPr lang="zh-TW" sz="120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9106658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EL4055 </a:t>
                      </a:r>
                      <a:r>
                        <a:rPr lang="zh-HK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論文寫作</a:t>
                      </a:r>
                      <a:r>
                        <a:rPr lang="zh-TW" altLang="en-US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 </a:t>
                      </a:r>
                      <a:r>
                        <a:rPr lang="en-US" altLang="zh-TW" sz="1200" strike="noStrike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Research Paper Writing</a:t>
                      </a:r>
                      <a:endParaRPr lang="zh-TW" sz="1200" strike="noStrike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EL4201 </a:t>
                      </a:r>
                      <a:r>
                        <a:rPr 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研究、寫作與實踐</a:t>
                      </a:r>
                      <a:r>
                        <a:rPr lang="zh-TW" altLang="en-US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 </a:t>
                      </a:r>
                      <a:endParaRPr lang="en-US" altLang="zh-TW" sz="120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</a:endParaRPr>
                    </a:p>
                    <a:p>
                      <a:r>
                        <a:rPr lang="en-US" altLang="zh-TW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Research, Writing, and </a:t>
                      </a:r>
                      <a:r>
                        <a:rPr lang="en-US" altLang="zh-TW" sz="1200" kern="100" baseline="0" dirty="0" err="1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Praxises</a:t>
                      </a:r>
                      <a:endParaRPr lang="en-US" altLang="zh-TW" sz="120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</a:endParaRPr>
                    </a:p>
                    <a:p>
                      <a:r>
                        <a:rPr lang="en-US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EL5000 </a:t>
                      </a:r>
                      <a:r>
                        <a:rPr lang="zh-HK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論文寫作與研究方法</a:t>
                      </a:r>
                      <a:r>
                        <a:rPr lang="en-US" altLang="zh-HK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 </a:t>
                      </a:r>
                    </a:p>
                    <a:p>
                      <a:r>
                        <a:rPr lang="en-US" altLang="zh-HK" sz="120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</a:rPr>
                        <a:t>Thesis Writing and Methodology</a:t>
                      </a:r>
                      <a:endParaRPr lang="zh-TW" sz="120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88658073"/>
                  </a:ext>
                </a:extLst>
              </a:tr>
            </a:tbl>
          </a:graphicData>
        </a:graphic>
      </p:graphicFrame>
      <p:sp>
        <p:nvSpPr>
          <p:cNvPr id="4" name="Google Shape;1327;p55">
            <a:extLst>
              <a:ext uri="{FF2B5EF4-FFF2-40B4-BE49-F238E27FC236}">
                <a16:creationId xmlns:a16="http://schemas.microsoft.com/office/drawing/2014/main" id="{7EA21044-FEE3-4964-85AC-3EFA139FCE53}"/>
              </a:ext>
            </a:extLst>
          </p:cNvPr>
          <p:cNvSpPr txBox="1">
            <a:spLocks/>
          </p:cNvSpPr>
          <p:nvPr/>
        </p:nvSpPr>
        <p:spPr>
          <a:xfrm>
            <a:off x="833186" y="0"/>
            <a:ext cx="7717500" cy="100646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zh-TW" altLang="en-US" sz="2400" dirty="0">
                <a:solidFill>
                  <a:srgbClr val="404040"/>
                </a:solidFill>
                <a:latin typeface="Hammersmith One" panose="02020500000000000000" charset="0"/>
              </a:rPr>
              <a:t>課程學分修訂與折抵</a:t>
            </a:r>
            <a:r>
              <a:rPr lang="en-US" altLang="zh-TW" sz="2400" dirty="0">
                <a:solidFill>
                  <a:srgbClr val="404040"/>
                </a:solidFill>
                <a:latin typeface="Hammersmith One" panose="02020500000000000000" charset="0"/>
              </a:rPr>
              <a:t> </a:t>
            </a:r>
            <a:br>
              <a:rPr lang="en-US" altLang="zh-TW" sz="2400" dirty="0">
                <a:solidFill>
                  <a:srgbClr val="404040"/>
                </a:solidFill>
                <a:latin typeface="Hammersmith One" panose="02020500000000000000" charset="0"/>
              </a:rPr>
            </a:br>
            <a:r>
              <a:rPr lang="en-US" altLang="zh-TW" sz="2400" dirty="0">
                <a:solidFill>
                  <a:srgbClr val="404040"/>
                </a:solidFill>
                <a:latin typeface="Hammersmith One" panose="02020500000000000000" charset="0"/>
              </a:rPr>
              <a:t>Revision and Credit Transfer</a:t>
            </a:r>
            <a:endParaRPr lang="en-US" sz="2400" dirty="0">
              <a:latin typeface="Hammersmith One" panose="02020500000000000000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4">
            <a:extLst>
              <a:ext uri="{FF2B5EF4-FFF2-40B4-BE49-F238E27FC236}">
                <a16:creationId xmlns:a16="http://schemas.microsoft.com/office/drawing/2014/main" id="{B360CED2-E0BF-4F91-BA92-350EDB2EBE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2484809"/>
              </p:ext>
            </p:extLst>
          </p:nvPr>
        </p:nvGraphicFramePr>
        <p:xfrm>
          <a:off x="394379" y="10341"/>
          <a:ext cx="8476342" cy="5122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999">
                  <a:extLst>
                    <a:ext uri="{9D8B030D-6E8A-4147-A177-3AD203B41FA5}">
                      <a16:colId xmlns:a16="http://schemas.microsoft.com/office/drawing/2014/main" val="23430976"/>
                    </a:ext>
                  </a:extLst>
                </a:gridCol>
                <a:gridCol w="3643086">
                  <a:extLst>
                    <a:ext uri="{9D8B030D-6E8A-4147-A177-3AD203B41FA5}">
                      <a16:colId xmlns:a16="http://schemas.microsoft.com/office/drawing/2014/main" val="409475237"/>
                    </a:ext>
                  </a:extLst>
                </a:gridCol>
                <a:gridCol w="3055257">
                  <a:extLst>
                    <a:ext uri="{9D8B030D-6E8A-4147-A177-3AD203B41FA5}">
                      <a16:colId xmlns:a16="http://schemas.microsoft.com/office/drawing/2014/main" val="638744884"/>
                    </a:ext>
                  </a:extLst>
                </a:gridCol>
              </a:tblGrid>
              <a:tr h="34181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baseline="0" dirty="0">
                          <a:solidFill>
                            <a:schemeClr val="tx2"/>
                          </a:solidFill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112</a:t>
                      </a:r>
                      <a:r>
                        <a:rPr lang="zh-TW" altLang="en-US" sz="1600" b="1" baseline="0" dirty="0">
                          <a:solidFill>
                            <a:schemeClr val="tx2"/>
                          </a:solidFill>
                          <a:latin typeface="Hammersmith One" panose="02020500000000000000" charset="0"/>
                          <a:ea typeface="+mn-ea"/>
                        </a:rPr>
                        <a:t>學年課程抵修對照表</a:t>
                      </a:r>
                      <a:endParaRPr lang="zh-TW" altLang="zh-TW" sz="1600" b="1" kern="100" baseline="0" dirty="0">
                        <a:solidFill>
                          <a:schemeClr val="tx2"/>
                        </a:solidFill>
                        <a:effectLst/>
                        <a:latin typeface="Hammersmith One" panose="02020500000000000000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zh-TW" altLang="en-US" sz="16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原課程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zh-TW" altLang="en-US" sz="1600" kern="100" dirty="0">
                          <a:effectLst/>
                          <a:latin typeface="Calibri" panose="020F050202020403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對應課程</a:t>
                      </a:r>
                      <a:endParaRPr lang="zh-TW" sz="16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7203301"/>
                  </a:ext>
                </a:extLst>
              </a:tr>
              <a:tr h="32273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TW" sz="1400" b="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</a:rPr>
                        <a:t>課程類別</a:t>
                      </a:r>
                      <a:endParaRPr lang="zh-TW" altLang="zh-TW" sz="1400" b="0" kern="100" baseline="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原課程</a:t>
                      </a:r>
                      <a:endParaRPr lang="zh-TW" sz="12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對應課程</a:t>
                      </a:r>
                      <a:endParaRPr lang="zh-TW" sz="12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204450"/>
                  </a:ext>
                </a:extLst>
              </a:tr>
              <a:tr h="1258597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2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2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2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2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2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2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2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2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2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HK" sz="1100" b="0" kern="100" baseline="0" dirty="0">
                        <a:solidFill>
                          <a:schemeClr val="tx2"/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TW" sz="1600" b="0" kern="100" baseline="0" dirty="0">
                          <a:solidFill>
                            <a:schemeClr val="tx2"/>
                          </a:solidFill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專業學科類</a:t>
                      </a:r>
                      <a:endParaRPr lang="zh-TW" altLang="zh-TW" sz="1600" b="0" kern="100" baseline="0" dirty="0">
                        <a:solidFill>
                          <a:schemeClr val="tx2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zh-TW" altLang="en-US" sz="1100" b="0" baseline="0" dirty="0">
                        <a:solidFill>
                          <a:schemeClr val="tx2"/>
                        </a:solidFill>
                        <a:latin typeface="Manjari"/>
                        <a:ea typeface="+mn-ea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EL1030 </a:t>
                      </a:r>
                      <a:r>
                        <a:rPr lang="zh-TW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西洋文學概論</a:t>
                      </a: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A Intro. to Western Lit. A</a:t>
                      </a:r>
                      <a:endParaRPr lang="zh-TW" alt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EL1032 </a:t>
                      </a:r>
                      <a:r>
                        <a:rPr lang="zh-TW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西洋文學概論</a:t>
                      </a: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B Intro. to Western Lit. B</a:t>
                      </a:r>
                      <a:endParaRPr lang="zh-TW" alt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EL2013 </a:t>
                      </a:r>
                      <a:r>
                        <a:rPr lang="zh-TW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西洋文化史</a:t>
                      </a: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 A History of Western Civilization I</a:t>
                      </a:r>
                      <a:endParaRPr lang="zh-TW" alt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EL2014 </a:t>
                      </a:r>
                      <a:r>
                        <a:rPr lang="zh-TW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西洋文化史</a:t>
                      </a: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 A History of Western Civilization II</a:t>
                      </a:r>
                      <a:endParaRPr lang="zh-TW" alt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EL2019 </a:t>
                      </a:r>
                      <a:r>
                        <a:rPr lang="zh-HK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文學作品讀法</a:t>
                      </a: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 Approach to Literature I</a:t>
                      </a:r>
                      <a:endParaRPr lang="zh-TW" alt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EL2020 </a:t>
                      </a:r>
                      <a:r>
                        <a:rPr lang="zh-HK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文學作品讀法</a:t>
                      </a: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 Approach to Literature II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EL1201</a:t>
                      </a:r>
                      <a:r>
                        <a:rPr lang="zh-TW" alt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比較觀念</a:t>
                      </a:r>
                      <a:r>
                        <a:rPr 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文化</a:t>
                      </a:r>
                      <a:r>
                        <a:rPr 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史</a:t>
                      </a:r>
                      <a:endParaRPr lang="en-US" alt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Comparative History of Ideas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EL1203</a:t>
                      </a:r>
                      <a:r>
                        <a:rPr lang="zh-TW" alt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殖民現代性</a:t>
                      </a:r>
                      <a:endParaRPr lang="en-US" alt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Colonial Formations of Modernity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EL1202</a:t>
                      </a:r>
                      <a:r>
                        <a:rPr lang="zh-TW" alt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文學、歷史與哲</a:t>
                      </a:r>
                      <a:r>
                        <a:rPr 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思</a:t>
                      </a:r>
                      <a:endParaRPr lang="en-US" altLang="zh-HK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Literature, History and Philosophy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/>
                </a:tc>
                <a:extLst>
                  <a:ext uri="{0D108BD9-81ED-4DB2-BD59-A6C34878D82A}">
                    <a16:rowId xmlns:a16="http://schemas.microsoft.com/office/drawing/2014/main" val="3887136033"/>
                  </a:ext>
                </a:extLst>
              </a:tr>
              <a:tr h="972457">
                <a:tc vMerge="1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EL2059 </a:t>
                      </a:r>
                      <a:r>
                        <a:rPr lang="zh-HK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英國文學</a:t>
                      </a: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 British Lit. Survey I</a:t>
                      </a:r>
                      <a:endParaRPr lang="zh-TW" alt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EL2060 </a:t>
                      </a:r>
                      <a:r>
                        <a:rPr lang="zh-HK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英國文學</a:t>
                      </a: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 British Lit. Survey II</a:t>
                      </a:r>
                      <a:endParaRPr lang="zh-TW" alt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EL3098 </a:t>
                      </a:r>
                      <a:r>
                        <a:rPr lang="zh-HK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英國文學</a:t>
                      </a: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III British Lit. Survey III</a:t>
                      </a:r>
                      <a:endParaRPr lang="zh-TW" alt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EL3099 </a:t>
                      </a:r>
                      <a:r>
                        <a:rPr lang="zh-HK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英國文學</a:t>
                      </a: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IV British Lit. Survey IV</a:t>
                      </a:r>
                      <a:endParaRPr lang="zh-TW" alt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EL3201</a:t>
                      </a:r>
                      <a:r>
                        <a:rPr lang="zh-TW" alt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英國文學研究</a:t>
                      </a:r>
                      <a:endParaRPr lang="en-US" alt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English Studies I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EL3202</a:t>
                      </a:r>
                      <a:r>
                        <a:rPr lang="zh-TW" alt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英語系研究</a:t>
                      </a:r>
                      <a:endParaRPr lang="en-US" alt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English Studies II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/>
                </a:tc>
                <a:extLst>
                  <a:ext uri="{0D108BD9-81ED-4DB2-BD59-A6C34878D82A}">
                    <a16:rowId xmlns:a16="http://schemas.microsoft.com/office/drawing/2014/main" val="37429031"/>
                  </a:ext>
                </a:extLst>
              </a:tr>
              <a:tr h="718457">
                <a:tc vMerge="1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EL2061 </a:t>
                      </a:r>
                      <a:r>
                        <a:rPr 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美國文學</a:t>
                      </a: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 American Lit. Survey I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EL2062 </a:t>
                      </a:r>
                      <a:r>
                        <a:rPr 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美國文學</a:t>
                      </a: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 American Lit. Survey II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EL3100 </a:t>
                      </a:r>
                      <a:r>
                        <a:rPr 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美國文學</a:t>
                      </a: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III American Lit. Survey III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EL3203</a:t>
                      </a:r>
                      <a:r>
                        <a:rPr lang="zh-TW" alt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美國研究</a:t>
                      </a: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 American Studies I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EL3204</a:t>
                      </a:r>
                      <a:r>
                        <a:rPr lang="zh-TW" alt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美國研究</a:t>
                      </a: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II American Studies II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EL4068</a:t>
                      </a:r>
                      <a:r>
                        <a:rPr lang="zh-TW" alt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美國研究專題</a:t>
                      </a:r>
                      <a:r>
                        <a:rPr lang="en-US" alt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Topics in American Studies 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/>
                </a:tc>
                <a:extLst>
                  <a:ext uri="{0D108BD9-81ED-4DB2-BD59-A6C34878D82A}">
                    <a16:rowId xmlns:a16="http://schemas.microsoft.com/office/drawing/2014/main" val="1471129374"/>
                  </a:ext>
                </a:extLst>
              </a:tr>
              <a:tr h="330929">
                <a:tc vMerge="1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EL3035 </a:t>
                      </a:r>
                      <a:r>
                        <a:rPr 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小說研究</a:t>
                      </a:r>
                      <a:r>
                        <a:rPr lang="en-US" alt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Fiction Studies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EL3060 </a:t>
                      </a:r>
                      <a:r>
                        <a:rPr 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科幻小說</a:t>
                      </a:r>
                      <a:r>
                        <a:rPr lang="en-US" alt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Science Fiction 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EL3069 </a:t>
                      </a:r>
                      <a:r>
                        <a:rPr 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世界英文文學</a:t>
                      </a:r>
                      <a:r>
                        <a:rPr lang="en-US" alt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World English Literature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/>
                </a:tc>
                <a:extLst>
                  <a:ext uri="{0D108BD9-81ED-4DB2-BD59-A6C34878D82A}">
                    <a16:rowId xmlns:a16="http://schemas.microsoft.com/office/drawing/2014/main" val="2302436783"/>
                  </a:ext>
                </a:extLst>
              </a:tr>
              <a:tr h="496393">
                <a:tc vMerge="1">
                  <a:txBody>
                    <a:bodyPr/>
                    <a:lstStyle/>
                    <a:p>
                      <a:endParaRPr lang="zh-TW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EL4011 </a:t>
                      </a:r>
                      <a:r>
                        <a:rPr 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文學批評</a:t>
                      </a: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I Literary Criticism I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EL4100 </a:t>
                      </a:r>
                      <a:r>
                        <a:rPr 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比較文學</a:t>
                      </a:r>
                      <a:r>
                        <a:rPr lang="en-US" alt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Introduction to Comparative Literature 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EL5001 </a:t>
                      </a:r>
                      <a:r>
                        <a:rPr 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文學</a:t>
                      </a: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文化理論導讀</a:t>
                      </a:r>
                      <a:r>
                        <a:rPr lang="en-US" alt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Survey of Literary/Cultural Theories 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/>
                </a:tc>
                <a:extLst>
                  <a:ext uri="{0D108BD9-81ED-4DB2-BD59-A6C34878D82A}">
                    <a16:rowId xmlns:a16="http://schemas.microsoft.com/office/drawing/2014/main" val="1279875244"/>
                  </a:ext>
                </a:extLst>
              </a:tr>
              <a:tr h="360501">
                <a:tc vMerge="1">
                  <a:txBody>
                    <a:bodyPr/>
                    <a:lstStyle/>
                    <a:p>
                      <a:endParaRPr lang="zh-TW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EL4086 </a:t>
                      </a:r>
                      <a:r>
                        <a:rPr 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莎士比亞</a:t>
                      </a:r>
                      <a:r>
                        <a:rPr lang="en-US" alt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Shakespeare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EL3105 </a:t>
                      </a:r>
                      <a:r>
                        <a:rPr 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亞瑟王文學</a:t>
                      </a:r>
                      <a:r>
                        <a:rPr lang="en-US" alt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 Arthurian Literature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EL3107 </a:t>
                      </a:r>
                      <a:r>
                        <a:rPr lang="zh-TW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伊莉莎白一世的文學鏡射</a:t>
                      </a:r>
                      <a:r>
                        <a:rPr lang="en-US" altLang="zh-HK" sz="1100" b="0" kern="100" baseline="0" dirty="0"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Manjari"/>
                          <a:ea typeface="+mn-ea"/>
                          <a:cs typeface="Times New Roman" panose="02020603050405020304" pitchFamily="18" charset="0"/>
                        </a:rPr>
                        <a:t>Mirrors of Elizabeth I</a:t>
                      </a:r>
                      <a:endParaRPr lang="zh-TW" sz="1100" b="0" kern="100" baseline="0" dirty="0">
                        <a:solidFill>
                          <a:schemeClr val="accent4">
                            <a:lumMod val="10000"/>
                          </a:schemeClr>
                        </a:solidFill>
                        <a:effectLst/>
                        <a:highlight>
                          <a:srgbClr val="FFFF00"/>
                        </a:highlight>
                        <a:latin typeface="Manjari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9011" marR="49011" marT="0" marB="0" anchor="ctr"/>
                </a:tc>
                <a:extLst>
                  <a:ext uri="{0D108BD9-81ED-4DB2-BD59-A6C34878D82A}">
                    <a16:rowId xmlns:a16="http://schemas.microsoft.com/office/drawing/2014/main" val="35788015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Elegant Education Pack for Students by Slidesgo">
  <a:themeElements>
    <a:clrScheme name="Simple Light">
      <a:dk1>
        <a:srgbClr val="FFFFFF"/>
      </a:dk1>
      <a:lt1>
        <a:srgbClr val="EDECDF"/>
      </a:lt1>
      <a:dk2>
        <a:srgbClr val="C8A591"/>
      </a:dk2>
      <a:lt2>
        <a:srgbClr val="FFFFFF"/>
      </a:lt2>
      <a:accent1>
        <a:srgbClr val="A0A299"/>
      </a:accent1>
      <a:accent2>
        <a:srgbClr val="40474B"/>
      </a:accent2>
      <a:accent3>
        <a:srgbClr val="C8A591"/>
      </a:accent3>
      <a:accent4>
        <a:srgbClr val="EDECDF"/>
      </a:accent4>
      <a:accent5>
        <a:srgbClr val="A0A299"/>
      </a:accent5>
      <a:accent6>
        <a:srgbClr val="FFFFFF"/>
      </a:accent6>
      <a:hlink>
        <a:srgbClr val="40474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732</Words>
  <Application>Microsoft Office PowerPoint</Application>
  <PresentationFormat>如螢幕大小 (16:9)</PresentationFormat>
  <Paragraphs>229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7" baseType="lpstr">
      <vt:lpstr>新細明體</vt:lpstr>
      <vt:lpstr>Manjari</vt:lpstr>
      <vt:lpstr>Times New Roman</vt:lpstr>
      <vt:lpstr>Arial</vt:lpstr>
      <vt:lpstr>Hammersmith One</vt:lpstr>
      <vt:lpstr>Roboto Condensed Light</vt:lpstr>
      <vt:lpstr>Elegant Education Pack for Students by Slidesgo</vt:lpstr>
      <vt:lpstr>英美語文學系 課程改革說明會 NCU English  Curriculum Reform </vt:lpstr>
      <vt:lpstr>總覽 Overview</vt:lpstr>
      <vt:lpstr>課程改革緣起  Context of Curriculum Reform </vt:lpstr>
      <vt:lpstr>課程改革規劃內容  Contents of  Curriculum Reform </vt:lpstr>
      <vt:lpstr>系統性的專業知識養成  Systematic and Specialized Training</vt:lpstr>
      <vt:lpstr>系統性的知識與專業養成  Systematic and Specialized Training </vt:lpstr>
      <vt:lpstr>課程學分修訂與折抵  Revision and  Credit Transfer</vt:lpstr>
      <vt:lpstr>PowerPoint 簡報</vt:lpstr>
      <vt:lpstr>PowerPoint 簡報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Elegant Education  Pack for Students </dc:title>
  <cp:lastModifiedBy>User</cp:lastModifiedBy>
  <cp:revision>31</cp:revision>
  <dcterms:modified xsi:type="dcterms:W3CDTF">2023-09-11T03:19:43Z</dcterms:modified>
</cp:coreProperties>
</file>