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  <p:sldMasterId id="2147484097" r:id="rId2"/>
    <p:sldMasterId id="2147484193" r:id="rId3"/>
    <p:sldMasterId id="2147484286" r:id="rId4"/>
    <p:sldMasterId id="2147484328" r:id="rId5"/>
    <p:sldMasterId id="2147484340" r:id="rId6"/>
    <p:sldMasterId id="2147484454" r:id="rId7"/>
    <p:sldMasterId id="2147484538" r:id="rId8"/>
  </p:sldMasterIdLst>
  <p:notesMasterIdLst>
    <p:notesMasterId r:id="rId19"/>
  </p:notesMasterIdLst>
  <p:handoutMasterIdLst>
    <p:handoutMasterId r:id="rId20"/>
  </p:handoutMasterIdLst>
  <p:sldIdLst>
    <p:sldId id="256" r:id="rId9"/>
    <p:sldId id="257" r:id="rId10"/>
    <p:sldId id="258" r:id="rId11"/>
    <p:sldId id="261" r:id="rId12"/>
    <p:sldId id="268" r:id="rId13"/>
    <p:sldId id="262" r:id="rId14"/>
    <p:sldId id="259" r:id="rId15"/>
    <p:sldId id="260" r:id="rId16"/>
    <p:sldId id="263" r:id="rId17"/>
    <p:sldId id="265" r:id="rId18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D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94F938-8476-4740-84A1-1BB99B2B553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B055A8A-AD58-4A6F-B8D7-99576ABECC7F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 rtl="0"/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大三下：申請並通過審查，取得「預備研究生」資格</a:t>
          </a:r>
          <a:endParaRPr lang="zh-TW" altLang="en-US" sz="1600" dirty="0">
            <a:solidFill>
              <a:schemeClr val="tx1">
                <a:lumMod val="95000"/>
                <a:lumOff val="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882B36A-8791-499A-B49A-1A7B191A664C}" type="parTrans" cxnId="{EEFC5203-011F-4528-BD1D-F93AAF392907}">
      <dgm:prSet/>
      <dgm:spPr/>
      <dgm:t>
        <a:bodyPr/>
        <a:lstStyle/>
        <a:p>
          <a:endParaRPr lang="zh-TW" altLang="en-US"/>
        </a:p>
      </dgm:t>
    </dgm:pt>
    <dgm:pt modelId="{2D3F992D-9F4B-45B6-9F2C-4FB17B3AEF73}" type="sibTrans" cxnId="{EEFC5203-011F-4528-BD1D-F93AAF392907}">
      <dgm:prSet/>
      <dgm:spPr/>
      <dgm:t>
        <a:bodyPr/>
        <a:lstStyle/>
        <a:p>
          <a:endParaRPr lang="zh-TW" altLang="en-US"/>
        </a:p>
      </dgm:t>
    </dgm:pt>
    <dgm:pt modelId="{FC4687C0-E3CF-4636-8387-A75A00913E0C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 rtl="0"/>
          <a:r>
            <a:rPr 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大四上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altLang="en-US" sz="1600" baseline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考</a:t>
          </a:r>
          <a:r>
            <a:rPr lang="zh-TW" sz="1600" baseline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取碩士班甄試入學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;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修讀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門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9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學分的碩士班課程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含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EL5001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文學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文化理論導讀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1600" dirty="0">
            <a:solidFill>
              <a:schemeClr val="tx1">
                <a:lumMod val="95000"/>
                <a:lumOff val="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7722DCF-4BD9-43CC-B034-A642604CDA1A}" type="parTrans" cxnId="{8FE74528-0EE3-476A-8726-53EECCE2E13C}">
      <dgm:prSet/>
      <dgm:spPr/>
      <dgm:t>
        <a:bodyPr/>
        <a:lstStyle/>
        <a:p>
          <a:endParaRPr lang="zh-TW" altLang="en-US"/>
        </a:p>
      </dgm:t>
    </dgm:pt>
    <dgm:pt modelId="{70F53E6B-5846-4764-9476-A52FED6C4E86}" type="sibTrans" cxnId="{8FE74528-0EE3-476A-8726-53EECCE2E13C}">
      <dgm:prSet/>
      <dgm:spPr/>
      <dgm:t>
        <a:bodyPr/>
        <a:lstStyle/>
        <a:p>
          <a:endParaRPr lang="zh-TW" altLang="en-US"/>
        </a:p>
      </dgm:t>
    </dgm:pt>
    <dgm:pt modelId="{1A6A9D97-2289-45FD-A9ED-55CD3598761C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 rtl="0"/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大四下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: </a:t>
          </a:r>
          <a:r>
            <a:rPr 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修畢大學部</a:t>
          </a:r>
          <a:r>
            <a:rPr 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128</a:t>
          </a:r>
          <a:r>
            <a:rPr 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個畢業學分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;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申請指導教授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;</a:t>
          </a:r>
        </a:p>
        <a:p>
          <a:pPr algn="l" rtl="0"/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      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修讀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門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9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學分的碩士班課程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含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EL5000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論文寫作與研究方法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1600" dirty="0">
            <a:solidFill>
              <a:schemeClr val="tx1">
                <a:lumMod val="95000"/>
                <a:lumOff val="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5A2FB69-C7B5-4012-9233-B576CFE5BA6E}" type="parTrans" cxnId="{1C7531F4-C67F-4677-9E1A-85DF8FCCA255}">
      <dgm:prSet/>
      <dgm:spPr/>
      <dgm:t>
        <a:bodyPr/>
        <a:lstStyle/>
        <a:p>
          <a:endParaRPr lang="zh-TW" altLang="en-US"/>
        </a:p>
      </dgm:t>
    </dgm:pt>
    <dgm:pt modelId="{5AD162C1-0591-43B8-9B8B-1C3B7279E80C}" type="sibTrans" cxnId="{1C7531F4-C67F-4677-9E1A-85DF8FCCA255}">
      <dgm:prSet/>
      <dgm:spPr/>
      <dgm:t>
        <a:bodyPr/>
        <a:lstStyle/>
        <a:p>
          <a:endParaRPr lang="zh-TW" altLang="en-US"/>
        </a:p>
      </dgm:t>
    </dgm:pt>
    <dgm:pt modelId="{32F8AE17-C7DC-4042-B49C-04C522671E7F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 rtl="0"/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碩一上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: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辦理學分抵免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;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修讀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門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6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學分的碩士班課程</a:t>
          </a:r>
          <a:endParaRPr lang="zh-TW" sz="1600" dirty="0">
            <a:solidFill>
              <a:schemeClr val="tx1">
                <a:lumMod val="95000"/>
                <a:lumOff val="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579A987-7605-4D5E-B194-5210E8569D74}" type="parTrans" cxnId="{5BEC66C2-4955-4526-996D-486852FCCC29}">
      <dgm:prSet/>
      <dgm:spPr/>
      <dgm:t>
        <a:bodyPr/>
        <a:lstStyle/>
        <a:p>
          <a:endParaRPr lang="zh-TW" altLang="en-US"/>
        </a:p>
      </dgm:t>
    </dgm:pt>
    <dgm:pt modelId="{DF755F5F-7E46-4E02-A47F-6D1FCD371C0B}" type="sibTrans" cxnId="{5BEC66C2-4955-4526-996D-486852FCCC29}">
      <dgm:prSet/>
      <dgm:spPr/>
      <dgm:t>
        <a:bodyPr/>
        <a:lstStyle/>
        <a:p>
          <a:endParaRPr lang="zh-TW" altLang="en-US"/>
        </a:p>
      </dgm:t>
    </dgm:pt>
    <dgm:pt modelId="{2BBD1AB8-C80B-422E-A11D-EFE44607E1B0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 rtl="0"/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碩一下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: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完成</a:t>
          </a:r>
          <a:r>
            <a:rPr 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碩士論文提要審查</a:t>
          </a:r>
          <a:r>
            <a:rPr 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(Proposal)</a:t>
          </a:r>
          <a:r>
            <a:rPr lang="en-US" alt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;</a:t>
          </a:r>
          <a:r>
            <a:rPr lang="zh-TW" alt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  <a:r>
            <a:rPr lang="zh-TW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通過碩士論文學位口試</a:t>
          </a:r>
          <a:r>
            <a:rPr lang="en-US" sz="16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(Defense)</a:t>
          </a:r>
          <a:endParaRPr lang="zh-TW" sz="16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5522A9DC-E256-4074-B5CE-1B9A62C9765E}" type="parTrans" cxnId="{0AB0BF0A-304F-4E8F-AE95-FEC37E663717}">
      <dgm:prSet/>
      <dgm:spPr/>
      <dgm:t>
        <a:bodyPr/>
        <a:lstStyle/>
        <a:p>
          <a:endParaRPr lang="zh-TW" altLang="en-US"/>
        </a:p>
      </dgm:t>
    </dgm:pt>
    <dgm:pt modelId="{C9AFAF3E-F128-4CC5-BF94-2CD7A8A78E71}" type="sibTrans" cxnId="{0AB0BF0A-304F-4E8F-AE95-FEC37E663717}">
      <dgm:prSet/>
      <dgm:spPr/>
      <dgm:t>
        <a:bodyPr/>
        <a:lstStyle/>
        <a:p>
          <a:endParaRPr lang="zh-TW" altLang="en-US"/>
        </a:p>
      </dgm:t>
    </dgm:pt>
    <dgm:pt modelId="{1A8CF211-F4CF-41E4-B045-495E469DA410}" type="pres">
      <dgm:prSet presAssocID="{0494F938-8476-4740-84A1-1BB99B2B55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8ADF53B-A3A4-473A-B138-EAB4B7D01060}" type="pres">
      <dgm:prSet presAssocID="{2BBD1AB8-C80B-422E-A11D-EFE44607E1B0}" presName="boxAndChildren" presStyleCnt="0"/>
      <dgm:spPr/>
    </dgm:pt>
    <dgm:pt modelId="{199B0379-F751-4E14-B687-068E91C4AD2A}" type="pres">
      <dgm:prSet presAssocID="{2BBD1AB8-C80B-422E-A11D-EFE44607E1B0}" presName="parentTextBox" presStyleLbl="node1" presStyleIdx="0" presStyleCnt="5"/>
      <dgm:spPr/>
      <dgm:t>
        <a:bodyPr/>
        <a:lstStyle/>
        <a:p>
          <a:endParaRPr lang="zh-TW" altLang="en-US"/>
        </a:p>
      </dgm:t>
    </dgm:pt>
    <dgm:pt modelId="{7581AB6C-F5A9-49C8-A14C-560ACA90E35E}" type="pres">
      <dgm:prSet presAssocID="{DF755F5F-7E46-4E02-A47F-6D1FCD371C0B}" presName="sp" presStyleCnt="0"/>
      <dgm:spPr/>
    </dgm:pt>
    <dgm:pt modelId="{E5198700-2727-4523-A909-EAC47F506849}" type="pres">
      <dgm:prSet presAssocID="{32F8AE17-C7DC-4042-B49C-04C522671E7F}" presName="arrowAndChildren" presStyleCnt="0"/>
      <dgm:spPr/>
    </dgm:pt>
    <dgm:pt modelId="{EA39A96F-FB0A-45DD-8758-55979364719A}" type="pres">
      <dgm:prSet presAssocID="{32F8AE17-C7DC-4042-B49C-04C522671E7F}" presName="parentTextArrow" presStyleLbl="node1" presStyleIdx="1" presStyleCnt="5"/>
      <dgm:spPr/>
      <dgm:t>
        <a:bodyPr/>
        <a:lstStyle/>
        <a:p>
          <a:endParaRPr lang="zh-TW" altLang="en-US"/>
        </a:p>
      </dgm:t>
    </dgm:pt>
    <dgm:pt modelId="{636E2576-016B-4B29-8C27-F673D172FB35}" type="pres">
      <dgm:prSet presAssocID="{5AD162C1-0591-43B8-9B8B-1C3B7279E80C}" presName="sp" presStyleCnt="0"/>
      <dgm:spPr/>
    </dgm:pt>
    <dgm:pt modelId="{1E82C07B-2D83-4162-942E-1F00BE5CFE8B}" type="pres">
      <dgm:prSet presAssocID="{1A6A9D97-2289-45FD-A9ED-55CD3598761C}" presName="arrowAndChildren" presStyleCnt="0"/>
      <dgm:spPr/>
    </dgm:pt>
    <dgm:pt modelId="{33E11D87-2098-4961-B315-4102C3A7EF27}" type="pres">
      <dgm:prSet presAssocID="{1A6A9D97-2289-45FD-A9ED-55CD3598761C}" presName="parentTextArrow" presStyleLbl="node1" presStyleIdx="2" presStyleCnt="5" custScaleY="146703"/>
      <dgm:spPr/>
      <dgm:t>
        <a:bodyPr/>
        <a:lstStyle/>
        <a:p>
          <a:endParaRPr lang="zh-TW" altLang="en-US"/>
        </a:p>
      </dgm:t>
    </dgm:pt>
    <dgm:pt modelId="{AEFCA948-0559-44D2-BE1B-93DF7AF6D4E5}" type="pres">
      <dgm:prSet presAssocID="{70F53E6B-5846-4764-9476-A52FED6C4E86}" presName="sp" presStyleCnt="0"/>
      <dgm:spPr/>
    </dgm:pt>
    <dgm:pt modelId="{BF9437DB-D9F1-4669-804E-37E1144DC1C4}" type="pres">
      <dgm:prSet presAssocID="{FC4687C0-E3CF-4636-8387-A75A00913E0C}" presName="arrowAndChildren" presStyleCnt="0"/>
      <dgm:spPr/>
    </dgm:pt>
    <dgm:pt modelId="{7FA26875-8315-420F-AD82-534692B6A45C}" type="pres">
      <dgm:prSet presAssocID="{FC4687C0-E3CF-4636-8387-A75A00913E0C}" presName="parentTextArrow" presStyleLbl="node1" presStyleIdx="3" presStyleCnt="5" custLinFactNeighborX="376"/>
      <dgm:spPr/>
      <dgm:t>
        <a:bodyPr/>
        <a:lstStyle/>
        <a:p>
          <a:endParaRPr lang="zh-TW" altLang="en-US"/>
        </a:p>
      </dgm:t>
    </dgm:pt>
    <dgm:pt modelId="{5B0F2FDB-3CEF-4104-B847-F54312BE5A71}" type="pres">
      <dgm:prSet presAssocID="{2D3F992D-9F4B-45B6-9F2C-4FB17B3AEF73}" presName="sp" presStyleCnt="0"/>
      <dgm:spPr/>
    </dgm:pt>
    <dgm:pt modelId="{A52CFE06-AFE0-4EBD-9754-0041AD3F8A06}" type="pres">
      <dgm:prSet presAssocID="{0B055A8A-AD58-4A6F-B8D7-99576ABECC7F}" presName="arrowAndChildren" presStyleCnt="0"/>
      <dgm:spPr/>
    </dgm:pt>
    <dgm:pt modelId="{05C9E202-C161-4E9A-8D47-D12C2D110A18}" type="pres">
      <dgm:prSet presAssocID="{0B055A8A-AD58-4A6F-B8D7-99576ABECC7F}" presName="parentTextArrow" presStyleLbl="node1" presStyleIdx="4" presStyleCnt="5" custLinFactNeighborX="4762" custLinFactNeighborY="-211"/>
      <dgm:spPr/>
      <dgm:t>
        <a:bodyPr/>
        <a:lstStyle/>
        <a:p>
          <a:endParaRPr lang="zh-TW" altLang="en-US"/>
        </a:p>
      </dgm:t>
    </dgm:pt>
  </dgm:ptLst>
  <dgm:cxnLst>
    <dgm:cxn modelId="{1C7531F4-C67F-4677-9E1A-85DF8FCCA255}" srcId="{0494F938-8476-4740-84A1-1BB99B2B5539}" destId="{1A6A9D97-2289-45FD-A9ED-55CD3598761C}" srcOrd="2" destOrd="0" parTransId="{A5A2FB69-C7B5-4012-9233-B576CFE5BA6E}" sibTransId="{5AD162C1-0591-43B8-9B8B-1C3B7279E80C}"/>
    <dgm:cxn modelId="{EEFC5203-011F-4528-BD1D-F93AAF392907}" srcId="{0494F938-8476-4740-84A1-1BB99B2B5539}" destId="{0B055A8A-AD58-4A6F-B8D7-99576ABECC7F}" srcOrd="0" destOrd="0" parTransId="{3882B36A-8791-499A-B49A-1A7B191A664C}" sibTransId="{2D3F992D-9F4B-45B6-9F2C-4FB17B3AEF73}"/>
    <dgm:cxn modelId="{E7AC596E-5944-451B-A63E-133EA5479B1F}" type="presOf" srcId="{32F8AE17-C7DC-4042-B49C-04C522671E7F}" destId="{EA39A96F-FB0A-45DD-8758-55979364719A}" srcOrd="0" destOrd="0" presId="urn:microsoft.com/office/officeart/2005/8/layout/process4"/>
    <dgm:cxn modelId="{1D732D60-F897-4C48-A95E-2D7B300BDD0D}" type="presOf" srcId="{0B055A8A-AD58-4A6F-B8D7-99576ABECC7F}" destId="{05C9E202-C161-4E9A-8D47-D12C2D110A18}" srcOrd="0" destOrd="0" presId="urn:microsoft.com/office/officeart/2005/8/layout/process4"/>
    <dgm:cxn modelId="{998A779B-8F80-4387-BBC4-7B200FCBC1FC}" type="presOf" srcId="{2BBD1AB8-C80B-422E-A11D-EFE44607E1B0}" destId="{199B0379-F751-4E14-B687-068E91C4AD2A}" srcOrd="0" destOrd="0" presId="urn:microsoft.com/office/officeart/2005/8/layout/process4"/>
    <dgm:cxn modelId="{8FE74528-0EE3-476A-8726-53EECCE2E13C}" srcId="{0494F938-8476-4740-84A1-1BB99B2B5539}" destId="{FC4687C0-E3CF-4636-8387-A75A00913E0C}" srcOrd="1" destOrd="0" parTransId="{C7722DCF-4BD9-43CC-B034-A642604CDA1A}" sibTransId="{70F53E6B-5846-4764-9476-A52FED6C4E86}"/>
    <dgm:cxn modelId="{E6EDD7E7-93D9-4878-8AAD-A9A1998E1341}" type="presOf" srcId="{0494F938-8476-4740-84A1-1BB99B2B5539}" destId="{1A8CF211-F4CF-41E4-B045-495E469DA410}" srcOrd="0" destOrd="0" presId="urn:microsoft.com/office/officeart/2005/8/layout/process4"/>
    <dgm:cxn modelId="{5BEC66C2-4955-4526-996D-486852FCCC29}" srcId="{0494F938-8476-4740-84A1-1BB99B2B5539}" destId="{32F8AE17-C7DC-4042-B49C-04C522671E7F}" srcOrd="3" destOrd="0" parTransId="{2579A987-7605-4D5E-B194-5210E8569D74}" sibTransId="{DF755F5F-7E46-4E02-A47F-6D1FCD371C0B}"/>
    <dgm:cxn modelId="{0AB0BF0A-304F-4E8F-AE95-FEC37E663717}" srcId="{0494F938-8476-4740-84A1-1BB99B2B5539}" destId="{2BBD1AB8-C80B-422E-A11D-EFE44607E1B0}" srcOrd="4" destOrd="0" parTransId="{5522A9DC-E256-4074-B5CE-1B9A62C9765E}" sibTransId="{C9AFAF3E-F128-4CC5-BF94-2CD7A8A78E71}"/>
    <dgm:cxn modelId="{88EC4AF7-0B4E-4010-B251-8658EFE8B0CA}" type="presOf" srcId="{1A6A9D97-2289-45FD-A9ED-55CD3598761C}" destId="{33E11D87-2098-4961-B315-4102C3A7EF27}" srcOrd="0" destOrd="0" presId="urn:microsoft.com/office/officeart/2005/8/layout/process4"/>
    <dgm:cxn modelId="{0F02EB16-B407-4F40-8045-D857E2879BC4}" type="presOf" srcId="{FC4687C0-E3CF-4636-8387-A75A00913E0C}" destId="{7FA26875-8315-420F-AD82-534692B6A45C}" srcOrd="0" destOrd="0" presId="urn:microsoft.com/office/officeart/2005/8/layout/process4"/>
    <dgm:cxn modelId="{918C5F41-EF50-4AA6-84C1-38623592B244}" type="presParOf" srcId="{1A8CF211-F4CF-41E4-B045-495E469DA410}" destId="{78ADF53B-A3A4-473A-B138-EAB4B7D01060}" srcOrd="0" destOrd="0" presId="urn:microsoft.com/office/officeart/2005/8/layout/process4"/>
    <dgm:cxn modelId="{B0C63A12-A6A2-4F4D-90A3-B22DF07A6ADF}" type="presParOf" srcId="{78ADF53B-A3A4-473A-B138-EAB4B7D01060}" destId="{199B0379-F751-4E14-B687-068E91C4AD2A}" srcOrd="0" destOrd="0" presId="urn:microsoft.com/office/officeart/2005/8/layout/process4"/>
    <dgm:cxn modelId="{F1D3E8F5-6B5D-4636-9A50-B77D361E8F84}" type="presParOf" srcId="{1A8CF211-F4CF-41E4-B045-495E469DA410}" destId="{7581AB6C-F5A9-49C8-A14C-560ACA90E35E}" srcOrd="1" destOrd="0" presId="urn:microsoft.com/office/officeart/2005/8/layout/process4"/>
    <dgm:cxn modelId="{655101FC-75B1-4A06-95B7-702D6315F6FA}" type="presParOf" srcId="{1A8CF211-F4CF-41E4-B045-495E469DA410}" destId="{E5198700-2727-4523-A909-EAC47F506849}" srcOrd="2" destOrd="0" presId="urn:microsoft.com/office/officeart/2005/8/layout/process4"/>
    <dgm:cxn modelId="{32D0B098-B9B6-4712-BCC9-921894FC2292}" type="presParOf" srcId="{E5198700-2727-4523-A909-EAC47F506849}" destId="{EA39A96F-FB0A-45DD-8758-55979364719A}" srcOrd="0" destOrd="0" presId="urn:microsoft.com/office/officeart/2005/8/layout/process4"/>
    <dgm:cxn modelId="{DEDCF8AF-1B30-4057-8F27-D496CDA42241}" type="presParOf" srcId="{1A8CF211-F4CF-41E4-B045-495E469DA410}" destId="{636E2576-016B-4B29-8C27-F673D172FB35}" srcOrd="3" destOrd="0" presId="urn:microsoft.com/office/officeart/2005/8/layout/process4"/>
    <dgm:cxn modelId="{F9D52AA0-38A0-4E41-BCFE-0CD7A1AF43D5}" type="presParOf" srcId="{1A8CF211-F4CF-41E4-B045-495E469DA410}" destId="{1E82C07B-2D83-4162-942E-1F00BE5CFE8B}" srcOrd="4" destOrd="0" presId="urn:microsoft.com/office/officeart/2005/8/layout/process4"/>
    <dgm:cxn modelId="{DEB8DE7B-503A-4E19-9DF8-EE8768484A79}" type="presParOf" srcId="{1E82C07B-2D83-4162-942E-1F00BE5CFE8B}" destId="{33E11D87-2098-4961-B315-4102C3A7EF27}" srcOrd="0" destOrd="0" presId="urn:microsoft.com/office/officeart/2005/8/layout/process4"/>
    <dgm:cxn modelId="{75CE28D8-04BC-4423-9DA9-734E088386E4}" type="presParOf" srcId="{1A8CF211-F4CF-41E4-B045-495E469DA410}" destId="{AEFCA948-0559-44D2-BE1B-93DF7AF6D4E5}" srcOrd="5" destOrd="0" presId="urn:microsoft.com/office/officeart/2005/8/layout/process4"/>
    <dgm:cxn modelId="{1CCDCCE6-5879-4A74-963F-54C025AFC647}" type="presParOf" srcId="{1A8CF211-F4CF-41E4-B045-495E469DA410}" destId="{BF9437DB-D9F1-4669-804E-37E1144DC1C4}" srcOrd="6" destOrd="0" presId="urn:microsoft.com/office/officeart/2005/8/layout/process4"/>
    <dgm:cxn modelId="{6880586B-7BBE-4E52-AD46-A3C405C66520}" type="presParOf" srcId="{BF9437DB-D9F1-4669-804E-37E1144DC1C4}" destId="{7FA26875-8315-420F-AD82-534692B6A45C}" srcOrd="0" destOrd="0" presId="urn:microsoft.com/office/officeart/2005/8/layout/process4"/>
    <dgm:cxn modelId="{21995B9A-576B-4100-8ED7-B48158CB5707}" type="presParOf" srcId="{1A8CF211-F4CF-41E4-B045-495E469DA410}" destId="{5B0F2FDB-3CEF-4104-B847-F54312BE5A71}" srcOrd="7" destOrd="0" presId="urn:microsoft.com/office/officeart/2005/8/layout/process4"/>
    <dgm:cxn modelId="{A5998617-773F-4DA6-AA0E-8F3DE1745628}" type="presParOf" srcId="{1A8CF211-F4CF-41E4-B045-495E469DA410}" destId="{A52CFE06-AFE0-4EBD-9754-0041AD3F8A06}" srcOrd="8" destOrd="0" presId="urn:microsoft.com/office/officeart/2005/8/layout/process4"/>
    <dgm:cxn modelId="{C1836DE2-772A-4307-8019-D63D74AC63F2}" type="presParOf" srcId="{A52CFE06-AFE0-4EBD-9754-0041AD3F8A06}" destId="{05C9E202-C161-4E9A-8D47-D12C2D110A1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3EB220-0669-43C7-846A-9AA2364B9D7A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C55DE8B-BB36-409B-8F45-391ACD0A004C}">
      <dgm:prSet/>
      <dgm:spPr/>
      <dgm:t>
        <a:bodyPr/>
        <a:lstStyle/>
        <a:p>
          <a:pPr rtl="0"/>
          <a:r>
            <a:rPr lang="en-US" altLang="zh-TW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1.</a:t>
          </a:r>
          <a:r>
            <a:rPr lang="zh-TW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</a:t>
          </a:r>
          <a:endParaRPr lang="en-US" altLang="zh-TW" baseline="0" dirty="0" smtClean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rtl="0"/>
          <a:r>
            <a:rPr lang="zh-TW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論文提要審查</a:t>
          </a:r>
          <a:endParaRPr lang="zh-TW" dirty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D56DFE3-B1E2-4995-9CC8-A0B1C77A5762}" type="parTrans" cxnId="{B95DF253-8D2E-445C-A55C-F5D71DCE7FF5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F17025F9-607C-48A4-AB99-3C9A224AF386}" type="sibTrans" cxnId="{B95DF253-8D2E-445C-A55C-F5D71DCE7FF5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06A513D6-2413-4F92-B3B5-A25E663EB0AF}">
      <dgm:prSet/>
      <dgm:spPr/>
      <dgm:t>
        <a:bodyPr/>
        <a:lstStyle/>
        <a:p>
          <a:pPr rtl="0"/>
          <a:r>
            <a:rPr lang="en-US" altLang="zh-TW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2.</a:t>
          </a:r>
          <a:r>
            <a:rPr lang="zh-TW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完成</a:t>
          </a:r>
          <a:endParaRPr lang="en-US" altLang="zh-TW" baseline="0" dirty="0" smtClean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rtl="0"/>
          <a:r>
            <a:rPr lang="zh-TW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論文提要審查</a:t>
          </a:r>
          <a:endParaRPr lang="zh-TW" dirty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2C76126-C2FB-4994-9E0B-812FC3FA16C6}" type="parTrans" cxnId="{6228B10C-15CF-49CC-9096-FBE82F09A2D8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0B3D2102-C432-4AC3-9B8D-2A23CB7C4E62}" type="sibTrans" cxnId="{6228B10C-15CF-49CC-9096-FBE82F09A2D8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1B6DFB06-27E2-4797-A1F5-944522E2F258}">
      <dgm:prSet/>
      <dgm:spPr/>
      <dgm:t>
        <a:bodyPr/>
        <a:lstStyle/>
        <a:p>
          <a:pPr rtl="0"/>
          <a:r>
            <a:rPr lang="en-US" altLang="zh-TW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3.</a:t>
          </a:r>
          <a:r>
            <a:rPr lang="zh-TW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</a:t>
          </a:r>
          <a:endParaRPr lang="en-US" altLang="zh-TW" baseline="0" dirty="0" smtClean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rtl="0"/>
          <a:r>
            <a:rPr lang="zh-TW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論文學位口試</a:t>
          </a:r>
          <a:endParaRPr lang="zh-TW" dirty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2AD7F20-DA39-4FD0-AEBE-7EB8C9AEABEB}" type="parTrans" cxnId="{BEC53577-57A6-46C8-B38C-8A867D8E6143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CABFFA8F-FC3D-4052-AC00-0FA2E2ED243E}" type="sibTrans" cxnId="{BEC53577-57A6-46C8-B38C-8A867D8E6143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208204C6-BE1B-489A-BEE1-7BCF11FAC930}">
      <dgm:prSet/>
      <dgm:spPr/>
      <dgm:t>
        <a:bodyPr/>
        <a:lstStyle/>
        <a:p>
          <a:pPr rtl="0"/>
          <a:r>
            <a:rPr lang="en-US" altLang="zh-TW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4. </a:t>
          </a:r>
          <a:r>
            <a:rPr lang="zh-TW" altLang="en-US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通過</a:t>
          </a:r>
          <a:endParaRPr lang="en-US" altLang="zh-TW" baseline="0" dirty="0" smtClean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rtl="0"/>
          <a:r>
            <a:rPr lang="zh-TW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論文學位口試</a:t>
          </a:r>
          <a:endParaRPr lang="zh-TW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403D781-C05E-4B51-88B5-C14DC698C5C6}" type="parTrans" cxnId="{FC3381A5-7EC1-4945-8CBE-3B9908FEA217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8009C5FA-AAAA-4504-95C1-B0297B1D0943}" type="sibTrans" cxnId="{FC3381A5-7EC1-4945-8CBE-3B9908FEA217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7E3E36BC-39DA-4E40-B671-595D01070515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提要審查日前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周申請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4032544-5E9F-4F8B-A560-86EB0CCB9DAD}" type="parTrans" cxnId="{3C6C3693-7B92-4C04-8423-261D26AAA816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62F6F6DF-9E8D-41C0-A45D-E5CF6718E86B}" type="sibTrans" cxnId="{3C6C3693-7B92-4C04-8423-261D26AAA816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B9E00CDE-7060-45BC-AAD5-56D2D4A90E44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依本系規定修畢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24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學分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32A6DCC-755F-4AA8-B001-3AF41CA664E9}" type="parTrans" cxnId="{138EE5AE-3F34-468C-BB4E-B10538E7A9A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7D62D352-557B-4A2E-B7F6-6BA479F2D152}" type="sibTrans" cxnId="{138EE5AE-3F34-468C-BB4E-B10538E7A9A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A735F62F-A98A-4636-91C9-DC824E9BCE76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獲得在場委員至少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位簽名同意始得通過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5F93ACA-25D4-43A4-B0DF-51BE8F7DE4CA}" type="parTrans" cxnId="{E4B3A2AE-162D-4039-ADBE-D8FDCB9F47EE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837132DF-F8DF-4A55-AF4D-DFCB2B2A0940}" type="sibTrans" cxnId="{E4B3A2AE-162D-4039-ADBE-D8FDCB9F47EE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27AB13CC-C3BE-4A0E-8D65-7C73CF9B2CAD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校曆規定之學位考試截止日前完成口試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85E10DE-FED4-432E-91CB-C1813C90F257}" type="parTrans" cxnId="{54165150-7F26-4ABA-B616-81D29257094E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6A32CB3D-9CA2-4FC5-9FA4-0EA3AC0D5796}" type="sibTrans" cxnId="{54165150-7F26-4ABA-B616-81D29257094E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ABF3D0B6-B1BB-4611-9615-3FFEA121D517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須於口試一個月前申請並交論文完稿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A64FB492-C1D3-4677-BEC7-A6B245443FB5}" type="parTrans" cxnId="{55BD6468-C0A6-4F21-8BD9-4A6EDAACBA80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515CC947-9E61-4EB0-8ADD-78FAD59510E7}" type="sibTrans" cxnId="{55BD6468-C0A6-4F21-8BD9-4A6EDAACBA80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E4B7C1AF-2ABC-472A-8223-2FF71DD9976E}">
      <dgm:prSet/>
      <dgm:spPr/>
      <dgm:t>
        <a:bodyPr/>
        <a:lstStyle/>
        <a:p>
          <a:endParaRPr lang="en-US" altLang="zh-TW" dirty="0" smtClean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AFBBA1ED-8032-4F93-BEE1-6758F2BAE1A2}" type="parTrans" cxnId="{9B518252-A07E-466D-BC54-3ECE8998C6B0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683F11CF-715C-40E1-99A1-FCAA641042A5}" type="sibTrans" cxnId="{9B518252-A07E-466D-BC54-3ECE8998C6B0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48E7D836-DE9C-45CD-A4F8-FD456D1E6C86}">
      <dgm:prSet/>
      <dgm:spPr/>
      <dgm:t>
        <a:bodyPr/>
        <a:lstStyle/>
        <a:p>
          <a:endParaRPr lang="en-US" altLang="zh-TW" dirty="0" smtClean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A230BE8-B890-4356-9D7B-0731D5C01AF5}" type="parTrans" cxnId="{3CC14D97-05AF-44F4-AD38-14560042D2DD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A8E0E54A-0DD5-484B-8215-F6D7D5D63BB2}" type="sibTrans" cxnId="{3CC14D97-05AF-44F4-AD38-14560042D2DD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F9DD86E4-72E1-4695-BD0D-AB1A3E7DDAF3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上學期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10/12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1529BF7-3E2F-4998-8733-A0BF2B7A777D}" type="parTrans" cxnId="{74073079-86C9-4602-98B8-9231379A96C8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B1809A04-5484-4059-8D35-5FEE46645C6F}" type="sibTrans" cxnId="{74073079-86C9-4602-98B8-9231379A96C8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7D2A9043-A814-4C28-AF0F-41795C08FD8F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B68614B-792F-49D7-AF88-993C94001CAD}" type="parTrans" cxnId="{56EE6E1F-BBD7-4BD8-A70D-909EB2C8E014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3EC8BEA5-498E-4A3C-8DDE-C62B2DEF086E}" type="sibTrans" cxnId="{56EE6E1F-BBD7-4BD8-A70D-909EB2C8E014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8C67C6D7-737D-46DF-8528-AD5CCD964AE1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80894DB-230B-4819-8849-E78FD54A1C6D}" type="parTrans" cxnId="{2DAD75B2-B80C-4A3F-AAD8-C5B31C046E3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62FB2228-AF46-40C9-8CE2-4C8DA264F6C6}" type="sibTrans" cxnId="{2DAD75B2-B80C-4A3F-AAD8-C5B31C046E3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64C1A692-374A-4D3A-A533-8C3FD0D33DC8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1D876BBA-77AF-4C2F-BC2B-F45AD00679EB}" type="parTrans" cxnId="{051FB2AF-A760-41F8-8031-4E12540BEA02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F0F83652-C572-4410-B996-D535E722F1F3}" type="sibTrans" cxnId="{051FB2AF-A760-41F8-8031-4E12540BEA02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20170AAC-0702-43F4-9439-B9A473B57366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上學期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12/12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A6B6309F-D76B-44B3-8FBD-4AF00B7FF0E6}" type="parTrans" cxnId="{FAAC50EC-D9DA-41E5-AA01-785430561FC2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A6DAED6B-D082-46B7-9B73-368A57BB742C}" type="sibTrans" cxnId="{FAAC50EC-D9DA-41E5-AA01-785430561FC2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FB7326AE-D818-496C-A7A3-7C67AAAB20B6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上學期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1/12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11031C8-F76A-4A68-990A-2BA8BD6694DD}" type="parTrans" cxnId="{AD16455A-9F69-41DE-9229-7B4C1E27F4A2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D4CBE028-2942-4EBC-9471-E89728913BA9}" type="sibTrans" cxnId="{AD16455A-9F69-41DE-9229-7B4C1E27F4A2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C22AEE94-1C9F-407E-ABFF-7090932418F4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C8F3BB21-288C-4DC4-9BEE-5346E4CAC81D}" type="parTrans" cxnId="{6F2B761C-0806-441F-943D-52874FD2CA3E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B83FF430-3113-45C5-A168-A09CBF80DFA7}" type="sibTrans" cxnId="{6F2B761C-0806-441F-943D-52874FD2CA3E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8340CEA2-1005-428F-B76F-C44105850294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4CA3CC5-5520-4557-9836-9D0F9FBAD8A5}" type="parTrans" cxnId="{03083FEE-F3F7-486D-8845-8BF1B6B55D9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F1BEE234-A0A7-4B53-9F89-DD3D3AAD7608}" type="sibTrans" cxnId="{03083FEE-F3F7-486D-8845-8BF1B6B55D9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46E8C941-C327-4C29-82E1-936AED971FC8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FDD96FB-9242-4E67-8EC6-9E628EA917D3}" type="parTrans" cxnId="{EF38DA3F-5D9E-4128-9EDD-4A7274D50B14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98931061-9634-4D2D-8AD5-05AAF459767B}" type="sibTrans" cxnId="{EF38DA3F-5D9E-4128-9EDD-4A7274D50B14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254EB347-480A-4E3C-BC54-03EB4D1B2940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F832A17-020B-4F4A-B835-41076E95F1FE}" type="parTrans" cxnId="{3092D9E2-BC35-4FB6-8F7A-4ADFDDD29FAD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555C16D3-E779-4BCA-8FE6-69FD9B4BEAFC}" type="sibTrans" cxnId="{3092D9E2-BC35-4FB6-8F7A-4ADFDDD29FAD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1BCEFF2E-5429-430B-931B-2357EDA7EBE3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D63FD75-1D26-4775-8D91-666E3CA35748}" type="parTrans" cxnId="{4B0BBD3E-EDEB-4685-8936-55AAF50A6CD9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46BC5E0A-6969-470F-AD5F-FA0C6F8601BA}" type="sibTrans" cxnId="{4B0BBD3E-EDEB-4685-8936-55AAF50A6CD9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D221D6ED-D472-4FD5-8915-C554DDE9CA38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上學期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9/28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CFEA8E81-BF66-43BA-A7BD-2AB4D4B5388F}" type="parTrans" cxnId="{5340FA48-9A1B-4793-8D36-58BE6816B1D1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88457655-3BB6-4934-A586-AFBF7D87EDF0}" type="sibTrans" cxnId="{5340FA48-9A1B-4793-8D36-58BE6816B1D1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4940C683-A0D3-4E61-B6BF-C50D8A2CA446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A059C916-E97C-4E99-979A-0B17087DFA5C}" type="parTrans" cxnId="{9FB8D399-5D17-4216-A9C0-4CEED3749B4F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9CD39C6A-B1B1-421D-A2C0-E507C5791288}" type="sibTrans" cxnId="{9FB8D399-5D17-4216-A9C0-4CEED3749B4F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219BFAE1-030B-4079-8C68-EC39B20350F2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8417A8E-E234-4A3E-888D-79E3AB4D1F0E}" type="parTrans" cxnId="{3CE99B8F-AFDE-4A85-8BD1-55A270106F97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F34B343A-5638-4E42-8079-F0E3535E20FC}" type="sibTrans" cxnId="{3CE99B8F-AFDE-4A85-8BD1-55A270106F97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8A5B1093-C1F8-4D57-9F6F-FE402C009BDD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1AA71A11-E052-4FE9-9364-945B29C7C0A3}" type="parTrans" cxnId="{6F01DCE7-138A-4331-8F85-F32B03F3C8D9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43A3FC7B-442E-491E-923E-387AEBDBE1EC}" type="sibTrans" cxnId="{6F01DCE7-138A-4331-8F85-F32B03F3C8D9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A591521A-8501-43CE-9378-733CADF81B5E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154F448-C533-4B54-AB6F-BF66918C4694}" type="parTrans" cxnId="{CDC7C808-6814-4E2A-BA3A-BBB29BC10F49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FBEDE6FF-1563-4FB1-997C-43CF0BA211A8}" type="sibTrans" cxnId="{CDC7C808-6814-4E2A-BA3A-BBB29BC10F49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60D892FC-7DDB-4F8A-8CD4-CCC4D3BA110A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C7CC8E43-FB44-4926-AEA1-9FC08E039F93}" type="parTrans" cxnId="{C117CDFF-0C94-48C6-B67D-9C1A6BA4A74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F9D20C3A-8588-48D3-AAE7-3AAC48043BA7}" type="sibTrans" cxnId="{C117CDFF-0C94-48C6-B67D-9C1A6BA4A74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0AABC963-A1D2-4571-B525-CE613C2B1FEB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476B68C-254E-4727-9F16-BE62A2C670FC}" type="parTrans" cxnId="{6C52EF47-F90F-4755-84CB-E4BABED20DAF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9F3777D3-76EE-4CCB-97EE-AC65F8A9450D}" type="sibTrans" cxnId="{6C52EF47-F90F-4755-84CB-E4BABED20DAF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EAFEA97B-728C-4235-85A0-B1D5A3FA454C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6B0C2ED-6277-43B7-8702-C53445C4816C}" type="parTrans" cxnId="{ACD80291-4C5A-4F4D-BF26-E20BB3B61B03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BA08ABD7-43BA-4874-ABC6-ECDE33F852D4}" type="sibTrans" cxnId="{ACD80291-4C5A-4F4D-BF26-E20BB3B61B03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/>
            </a:solidFill>
          </a:endParaRPr>
        </a:p>
      </dgm:t>
    </dgm:pt>
    <dgm:pt modelId="{0CE6C5F1-BE44-4531-8C3F-4664D0C25B7A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下學期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3/29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23AA377C-121B-410F-A523-07C7ED321CC8}" type="parTrans" cxnId="{B170A40E-044C-4C4E-B6F3-D1023C281836}">
      <dgm:prSet/>
      <dgm:spPr/>
      <dgm:t>
        <a:bodyPr/>
        <a:lstStyle/>
        <a:p>
          <a:endParaRPr lang="zh-TW" altLang="en-US"/>
        </a:p>
      </dgm:t>
    </dgm:pt>
    <dgm:pt modelId="{945A173D-FD81-46C8-B295-A787956F6803}" type="sibTrans" cxnId="{B170A40E-044C-4C4E-B6F3-D1023C281836}">
      <dgm:prSet/>
      <dgm:spPr/>
      <dgm:t>
        <a:bodyPr/>
        <a:lstStyle/>
        <a:p>
          <a:endParaRPr lang="zh-TW" altLang="en-US"/>
        </a:p>
      </dgm:t>
    </dgm:pt>
    <dgm:pt modelId="{8B940481-D00E-4185-A512-BF58148A1571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下學期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4/12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62B4728-216E-496D-94E7-AE6F182268AE}" type="parTrans" cxnId="{B77E9C0C-7910-4986-9B20-0AEF99057131}">
      <dgm:prSet/>
      <dgm:spPr/>
      <dgm:t>
        <a:bodyPr/>
        <a:lstStyle/>
        <a:p>
          <a:endParaRPr lang="zh-TW" altLang="en-US"/>
        </a:p>
      </dgm:t>
    </dgm:pt>
    <dgm:pt modelId="{4714FF9A-7A2A-431E-822A-478C23596C81}" type="sibTrans" cxnId="{B77E9C0C-7910-4986-9B20-0AEF99057131}">
      <dgm:prSet/>
      <dgm:spPr/>
      <dgm:t>
        <a:bodyPr/>
        <a:lstStyle/>
        <a:p>
          <a:endParaRPr lang="zh-TW" altLang="en-US"/>
        </a:p>
      </dgm:t>
    </dgm:pt>
    <dgm:pt modelId="{09503309-30AA-487F-A9AE-D3D9915CC698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下學期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6/12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A6B1706C-5F1E-49FB-B411-779E95D9A01D}" type="parTrans" cxnId="{26254233-781A-4737-AAA4-14E03A893004}">
      <dgm:prSet/>
      <dgm:spPr/>
      <dgm:t>
        <a:bodyPr/>
        <a:lstStyle/>
        <a:p>
          <a:endParaRPr lang="zh-TW" altLang="en-US"/>
        </a:p>
      </dgm:t>
    </dgm:pt>
    <dgm:pt modelId="{F7219E8B-575A-416D-A981-EA908485030C}" type="sibTrans" cxnId="{26254233-781A-4737-AAA4-14E03A893004}">
      <dgm:prSet/>
      <dgm:spPr/>
      <dgm:t>
        <a:bodyPr/>
        <a:lstStyle/>
        <a:p>
          <a:endParaRPr lang="zh-TW" altLang="en-US"/>
        </a:p>
      </dgm:t>
    </dgm:pt>
    <dgm:pt modelId="{776D4E39-3CF5-4407-897D-44EAE642639B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下學期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7/12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FCD0E25-3981-4C8E-B6D2-448D57EBB7E4}" type="parTrans" cxnId="{CB88995B-5D0A-4C22-A8F3-CF641606C0F3}">
      <dgm:prSet/>
      <dgm:spPr/>
      <dgm:t>
        <a:bodyPr/>
        <a:lstStyle/>
        <a:p>
          <a:endParaRPr lang="zh-TW" altLang="en-US"/>
        </a:p>
      </dgm:t>
    </dgm:pt>
    <dgm:pt modelId="{A3EAE15A-321D-4621-9480-27BCB0A114DC}" type="sibTrans" cxnId="{CB88995B-5D0A-4C22-A8F3-CF641606C0F3}">
      <dgm:prSet/>
      <dgm:spPr/>
      <dgm:t>
        <a:bodyPr/>
        <a:lstStyle/>
        <a:p>
          <a:endParaRPr lang="zh-TW" altLang="en-US"/>
        </a:p>
      </dgm:t>
    </dgm:pt>
    <dgm:pt modelId="{300DF9DE-8CAD-4CEE-8E81-F445C8F10AA1}">
      <dgm:prSet/>
      <dgm:spPr/>
      <dgm:t>
        <a:bodyPr/>
        <a:lstStyle/>
        <a:p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論文提要審查須於口試前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個月完成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5668B0AD-B39C-4DB3-95AC-4B412E1E4F0E}" type="parTrans" cxnId="{9B9CCC53-120A-4D0A-B02D-E7109C080219}">
      <dgm:prSet/>
      <dgm:spPr/>
      <dgm:t>
        <a:bodyPr/>
        <a:lstStyle/>
        <a:p>
          <a:endParaRPr lang="zh-TW" altLang="en-US"/>
        </a:p>
      </dgm:t>
    </dgm:pt>
    <dgm:pt modelId="{26177D79-7AE3-4B52-848D-23012DF014DA}" type="sibTrans" cxnId="{9B9CCC53-120A-4D0A-B02D-E7109C080219}">
      <dgm:prSet/>
      <dgm:spPr/>
      <dgm:t>
        <a:bodyPr/>
        <a:lstStyle/>
        <a:p>
          <a:endParaRPr lang="zh-TW" altLang="en-US"/>
        </a:p>
      </dgm:t>
    </dgm:pt>
    <dgm:pt modelId="{4E2B3C6A-5143-4268-ACD6-298001F7015D}">
      <dgm:prSet/>
      <dgm:spPr/>
      <dgm:t>
        <a:bodyPr/>
        <a:lstStyle/>
        <a:p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1091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學期起考試委員需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1/3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為校外委員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</a:t>
          </a:r>
          <a:r>
            <a:rPr lang="zh-TW" altLang="en-US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外校指導教授視為校內委員</a:t>
          </a:r>
          <a:r>
            <a:rPr lang="en-US" altLang="zh-TW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50699D2-0461-4707-974F-89106844BF2C}" type="parTrans" cxnId="{FA307B5B-345C-4074-9EF1-89B749A44BBF}">
      <dgm:prSet/>
      <dgm:spPr/>
      <dgm:t>
        <a:bodyPr/>
        <a:lstStyle/>
        <a:p>
          <a:endParaRPr lang="zh-TW" altLang="en-US"/>
        </a:p>
      </dgm:t>
    </dgm:pt>
    <dgm:pt modelId="{6F42224D-779A-4DA3-9B89-8DB204AF0BAF}" type="sibTrans" cxnId="{FA307B5B-345C-4074-9EF1-89B749A44BBF}">
      <dgm:prSet/>
      <dgm:spPr/>
      <dgm:t>
        <a:bodyPr/>
        <a:lstStyle/>
        <a:p>
          <a:endParaRPr lang="zh-TW" altLang="en-US"/>
        </a:p>
      </dgm:t>
    </dgm:pt>
    <dgm:pt modelId="{721444A1-E958-4747-9430-E76F627C6FB0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DF78AF7-8364-4B04-B23E-9BFEDAF973BA}" type="parTrans" cxnId="{E1130A41-4C6B-41E4-8BEC-9E5F294BE8F0}">
      <dgm:prSet/>
      <dgm:spPr/>
    </dgm:pt>
    <dgm:pt modelId="{FECA9EAA-2B7D-4625-BE93-EB32E2646340}" type="sibTrans" cxnId="{E1130A41-4C6B-41E4-8BEC-9E5F294BE8F0}">
      <dgm:prSet/>
      <dgm:spPr/>
    </dgm:pt>
    <dgm:pt modelId="{90A98AB2-567D-4880-B964-BC7B37D8F422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DE3C384-BB8F-47A4-A30B-C9E1812A42A1}" type="parTrans" cxnId="{35F0CF91-AAEC-4277-8028-CEA545A327A6}">
      <dgm:prSet/>
      <dgm:spPr/>
    </dgm:pt>
    <dgm:pt modelId="{0F1946BF-37E1-4D88-9619-992E3BD9F795}" type="sibTrans" cxnId="{35F0CF91-AAEC-4277-8028-CEA545A327A6}">
      <dgm:prSet/>
      <dgm:spPr/>
    </dgm:pt>
    <dgm:pt modelId="{7EFFCD67-CA24-43E0-8317-CD6800EB31F7}">
      <dgm:prSet/>
      <dgm:spPr/>
      <dgm:t>
        <a:bodyPr/>
        <a:lstStyle/>
        <a:p>
          <a:endParaRPr lang="zh-TW" altLang="en-US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7F62909-A6BF-4C51-98F7-9819E5B36B48}" type="parTrans" cxnId="{00D5780B-52DD-4A93-80BA-B8E7D0FA0384}">
      <dgm:prSet/>
      <dgm:spPr/>
    </dgm:pt>
    <dgm:pt modelId="{5C8E5965-EED2-4AFB-9EC0-53B949BCA545}" type="sibTrans" cxnId="{00D5780B-52DD-4A93-80BA-B8E7D0FA0384}">
      <dgm:prSet/>
      <dgm:spPr/>
    </dgm:pt>
    <dgm:pt modelId="{2868817D-B0CC-43F9-91A0-F86616EF4C81}" type="pres">
      <dgm:prSet presAssocID="{D03EB220-0669-43C7-846A-9AA2364B9D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0539565-2AC8-461B-AC2E-8513240D1605}" type="pres">
      <dgm:prSet presAssocID="{AC55DE8B-BB36-409B-8F45-391ACD0A004C}" presName="composite" presStyleCnt="0"/>
      <dgm:spPr/>
      <dgm:t>
        <a:bodyPr/>
        <a:lstStyle/>
        <a:p>
          <a:endParaRPr lang="zh-TW" altLang="en-US"/>
        </a:p>
      </dgm:t>
    </dgm:pt>
    <dgm:pt modelId="{F16627FB-6ED0-41E8-8933-8B17F73AF3AB}" type="pres">
      <dgm:prSet presAssocID="{AC55DE8B-BB36-409B-8F45-391ACD0A004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95CEF1-4BEA-4B1B-BC30-DFCA0285878B}" type="pres">
      <dgm:prSet presAssocID="{AC55DE8B-BB36-409B-8F45-391ACD0A004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CDEAD8-B480-475C-B285-382F35CF8D59}" type="pres">
      <dgm:prSet presAssocID="{F17025F9-607C-48A4-AB99-3C9A224AF386}" presName="space" presStyleCnt="0"/>
      <dgm:spPr/>
      <dgm:t>
        <a:bodyPr/>
        <a:lstStyle/>
        <a:p>
          <a:endParaRPr lang="zh-TW" altLang="en-US"/>
        </a:p>
      </dgm:t>
    </dgm:pt>
    <dgm:pt modelId="{EBEE24F6-5849-4AE0-B2A9-3136706070C3}" type="pres">
      <dgm:prSet presAssocID="{06A513D6-2413-4F92-B3B5-A25E663EB0AF}" presName="composite" presStyleCnt="0"/>
      <dgm:spPr/>
      <dgm:t>
        <a:bodyPr/>
        <a:lstStyle/>
        <a:p>
          <a:endParaRPr lang="zh-TW" altLang="en-US"/>
        </a:p>
      </dgm:t>
    </dgm:pt>
    <dgm:pt modelId="{0023C75B-D881-47DA-975E-B971CC779E66}" type="pres">
      <dgm:prSet presAssocID="{06A513D6-2413-4F92-B3B5-A25E663EB0A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9B158E-4DAE-4C1B-948A-DD11281E0DDD}" type="pres">
      <dgm:prSet presAssocID="{06A513D6-2413-4F92-B3B5-A25E663EB0AF}" presName="desTx" presStyleLbl="alignAccFollowNode1" presStyleIdx="1" presStyleCnt="4" custLinFactNeighborY="146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5A257C-5C08-423E-B48B-D4171E405E27}" type="pres">
      <dgm:prSet presAssocID="{0B3D2102-C432-4AC3-9B8D-2A23CB7C4E62}" presName="space" presStyleCnt="0"/>
      <dgm:spPr/>
      <dgm:t>
        <a:bodyPr/>
        <a:lstStyle/>
        <a:p>
          <a:endParaRPr lang="zh-TW" altLang="en-US"/>
        </a:p>
      </dgm:t>
    </dgm:pt>
    <dgm:pt modelId="{9BFB3A3F-2CEB-40D8-BA42-8514FD9781CC}" type="pres">
      <dgm:prSet presAssocID="{1B6DFB06-27E2-4797-A1F5-944522E2F258}" presName="composite" presStyleCnt="0"/>
      <dgm:spPr/>
      <dgm:t>
        <a:bodyPr/>
        <a:lstStyle/>
        <a:p>
          <a:endParaRPr lang="zh-TW" altLang="en-US"/>
        </a:p>
      </dgm:t>
    </dgm:pt>
    <dgm:pt modelId="{F8E95935-AC01-4E14-9E0D-E6A66033173E}" type="pres">
      <dgm:prSet presAssocID="{1B6DFB06-27E2-4797-A1F5-944522E2F25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839BFB-4619-45BF-AC11-DCAF0202191E}" type="pres">
      <dgm:prSet presAssocID="{1B6DFB06-27E2-4797-A1F5-944522E2F25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6093FD-3377-4CB1-A388-113F1A5EE531}" type="pres">
      <dgm:prSet presAssocID="{CABFFA8F-FC3D-4052-AC00-0FA2E2ED243E}" presName="space" presStyleCnt="0"/>
      <dgm:spPr/>
      <dgm:t>
        <a:bodyPr/>
        <a:lstStyle/>
        <a:p>
          <a:endParaRPr lang="zh-TW" altLang="en-US"/>
        </a:p>
      </dgm:t>
    </dgm:pt>
    <dgm:pt modelId="{9A1809B1-CE64-486B-8BAF-5AD82125C91A}" type="pres">
      <dgm:prSet presAssocID="{208204C6-BE1B-489A-BEE1-7BCF11FAC930}" presName="composite" presStyleCnt="0"/>
      <dgm:spPr/>
      <dgm:t>
        <a:bodyPr/>
        <a:lstStyle/>
        <a:p>
          <a:endParaRPr lang="zh-TW" altLang="en-US"/>
        </a:p>
      </dgm:t>
    </dgm:pt>
    <dgm:pt modelId="{F0720A01-15F3-4B12-BEFF-07A3519FAA19}" type="pres">
      <dgm:prSet presAssocID="{208204C6-BE1B-489A-BEE1-7BCF11FAC93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D87207-5EFA-420C-AFE1-3239CBEA817C}" type="pres">
      <dgm:prSet presAssocID="{208204C6-BE1B-489A-BEE1-7BCF11FAC93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AAC50EC-D9DA-41E5-AA01-785430561FC2}" srcId="{1B6DFB06-27E2-4797-A1F5-944522E2F258}" destId="{20170AAC-0702-43F4-9439-B9A473B57366}" srcOrd="4" destOrd="0" parTransId="{A6B6309F-D76B-44B3-8FBD-4AF00B7FF0E6}" sibTransId="{A6DAED6B-D082-46B7-9B73-368A57BB742C}"/>
    <dgm:cxn modelId="{803E7234-6BE4-42D2-A67F-2E15427B342A}" type="presOf" srcId="{60D892FC-7DDB-4F8A-8CD4-CCC4D3BA110A}" destId="{8495CEF1-4BEA-4B1B-BC30-DFCA0285878B}" srcOrd="0" destOrd="6" presId="urn:microsoft.com/office/officeart/2005/8/layout/hList1"/>
    <dgm:cxn modelId="{E14B17D7-69A6-4368-9A29-70C9477B67FC}" type="presOf" srcId="{0AABC963-A1D2-4571-B525-CE613C2B1FEB}" destId="{8495CEF1-4BEA-4B1B-BC30-DFCA0285878B}" srcOrd="0" destOrd="8" presId="urn:microsoft.com/office/officeart/2005/8/layout/hList1"/>
    <dgm:cxn modelId="{55BD6468-C0A6-4F21-8BD9-4A6EDAACBA80}" srcId="{1B6DFB06-27E2-4797-A1F5-944522E2F258}" destId="{ABF3D0B6-B1BB-4611-9615-3FFEA121D517}" srcOrd="1" destOrd="0" parTransId="{A64FB492-C1D3-4677-BEC7-A6B245443FB5}" sibTransId="{515CC947-9E61-4EB0-8ADD-78FAD59510E7}"/>
    <dgm:cxn modelId="{B95DF253-8D2E-445C-A55C-F5D71DCE7FF5}" srcId="{D03EB220-0669-43C7-846A-9AA2364B9D7A}" destId="{AC55DE8B-BB36-409B-8F45-391ACD0A004C}" srcOrd="0" destOrd="0" parTransId="{5D56DFE3-B1E2-4995-9CC8-A0B1C77A5762}" sibTransId="{F17025F9-607C-48A4-AB99-3C9A224AF386}"/>
    <dgm:cxn modelId="{5340FA48-9A1B-4793-8D36-58BE6816B1D1}" srcId="{AC55DE8B-BB36-409B-8F45-391ACD0A004C}" destId="{D221D6ED-D472-4FD5-8915-C554DDE9CA38}" srcOrd="9" destOrd="0" parTransId="{CFEA8E81-BF66-43BA-A7BD-2AB4D4B5388F}" sibTransId="{88457655-3BB6-4934-A586-AFBF7D87EDF0}"/>
    <dgm:cxn modelId="{35F0CF91-AAEC-4277-8028-CEA545A327A6}" srcId="{AC55DE8B-BB36-409B-8F45-391ACD0A004C}" destId="{90A98AB2-567D-4880-B964-BC7B37D8F422}" srcOrd="7" destOrd="0" parTransId="{9DE3C384-BB8F-47A4-A30B-C9E1812A42A1}" sibTransId="{0F1946BF-37E1-4D88-9619-992E3BD9F795}"/>
    <dgm:cxn modelId="{21E67C6E-5CE7-4F49-8D23-012DFC77CE73}" type="presOf" srcId="{4E2B3C6A-5143-4268-ACD6-298001F7015D}" destId="{FF839BFB-4619-45BF-AC11-DCAF0202191E}" srcOrd="0" destOrd="2" presId="urn:microsoft.com/office/officeart/2005/8/layout/hList1"/>
    <dgm:cxn modelId="{9FB8D399-5D17-4216-A9C0-4CEED3749B4F}" srcId="{AC55DE8B-BB36-409B-8F45-391ACD0A004C}" destId="{4940C683-A0D3-4E61-B6BF-C50D8A2CA446}" srcOrd="2" destOrd="0" parTransId="{A059C916-E97C-4E99-979A-0B17087DFA5C}" sibTransId="{9CD39C6A-B1B1-421D-A2C0-E507C5791288}"/>
    <dgm:cxn modelId="{8DA54416-2354-4710-8D20-9231F4759C5B}" type="presOf" srcId="{AC55DE8B-BB36-409B-8F45-391ACD0A004C}" destId="{F16627FB-6ED0-41E8-8933-8B17F73AF3AB}" srcOrd="0" destOrd="0" presId="urn:microsoft.com/office/officeart/2005/8/layout/hList1"/>
    <dgm:cxn modelId="{03083FEE-F3F7-486D-8845-8BF1B6B55D9A}" srcId="{208204C6-BE1B-489A-BEE1-7BCF11FAC930}" destId="{8340CEA2-1005-428F-B76F-C44105850294}" srcOrd="3" destOrd="0" parTransId="{84CA3CC5-5520-4557-9836-9D0F9FBAD8A5}" sibTransId="{F1BEE234-A0A7-4B53-9F89-DD3D3AAD7608}"/>
    <dgm:cxn modelId="{74073079-86C9-4602-98B8-9231379A96C8}" srcId="{06A513D6-2413-4F92-B3B5-A25E663EB0AF}" destId="{F9DD86E4-72E1-4695-BD0D-AB1A3E7DDAF3}" srcOrd="6" destOrd="0" parTransId="{F1529BF7-3E2F-4998-8733-A0BF2B7A777D}" sibTransId="{B1809A04-5484-4059-8D35-5FEE46645C6F}"/>
    <dgm:cxn modelId="{3CE99B8F-AFDE-4A85-8BD1-55A270106F97}" srcId="{AC55DE8B-BB36-409B-8F45-391ACD0A004C}" destId="{219BFAE1-030B-4079-8C68-EC39B20350F2}" srcOrd="3" destOrd="0" parTransId="{38417A8E-E234-4A3E-888D-79E3AB4D1F0E}" sibTransId="{F34B343A-5638-4E42-8079-F0E3535E20FC}"/>
    <dgm:cxn modelId="{BEA9F689-EF1E-4B82-ADEC-E9563D05490C}" type="presOf" srcId="{208204C6-BE1B-489A-BEE1-7BCF11FAC930}" destId="{F0720A01-15F3-4B12-BEFF-07A3519FAA19}" srcOrd="0" destOrd="0" presId="urn:microsoft.com/office/officeart/2005/8/layout/hList1"/>
    <dgm:cxn modelId="{3CC14D97-05AF-44F4-AD38-14560042D2DD}" srcId="{208204C6-BE1B-489A-BEE1-7BCF11FAC930}" destId="{48E7D836-DE9C-45CD-A4F8-FD456D1E6C86}" srcOrd="1" destOrd="0" parTransId="{BA230BE8-B890-4356-9D7B-0731D5C01AF5}" sibTransId="{A8E0E54A-0DD5-484B-8215-F6D7D5D63BB2}"/>
    <dgm:cxn modelId="{6F2B761C-0806-441F-943D-52874FD2CA3E}" srcId="{208204C6-BE1B-489A-BEE1-7BCF11FAC930}" destId="{C22AEE94-1C9F-407E-ABFF-7090932418F4}" srcOrd="2" destOrd="0" parTransId="{C8F3BB21-288C-4DC4-9BEE-5346E4CAC81D}" sibTransId="{B83FF430-3113-45C5-A168-A09CBF80DFA7}"/>
    <dgm:cxn modelId="{5952B470-6B2B-4ABF-A6E8-F2E356E15459}" type="presOf" srcId="{8C67C6D7-737D-46DF-8528-AD5CCD964AE1}" destId="{119B158E-4DAE-4C1B-948A-DD11281E0DDD}" srcOrd="0" destOrd="3" presId="urn:microsoft.com/office/officeart/2005/8/layout/hList1"/>
    <dgm:cxn modelId="{2DAD75B2-B80C-4A3F-AAD8-C5B31C046E3A}" srcId="{06A513D6-2413-4F92-B3B5-A25E663EB0AF}" destId="{8C67C6D7-737D-46DF-8528-AD5CCD964AE1}" srcOrd="3" destOrd="0" parTransId="{680894DB-230B-4819-8849-E78FD54A1C6D}" sibTransId="{62FB2228-AF46-40C9-8CE2-4C8DA264F6C6}"/>
    <dgm:cxn modelId="{C7059C49-319F-4521-95D5-45BC7AB7B176}" type="presOf" srcId="{D03EB220-0669-43C7-846A-9AA2364B9D7A}" destId="{2868817D-B0CC-43F9-91A0-F86616EF4C81}" srcOrd="0" destOrd="0" presId="urn:microsoft.com/office/officeart/2005/8/layout/hList1"/>
    <dgm:cxn modelId="{60668CE9-6BBB-4651-8148-A98A01E1E5E7}" type="presOf" srcId="{4940C683-A0D3-4E61-B6BF-C50D8A2CA446}" destId="{8495CEF1-4BEA-4B1B-BC30-DFCA0285878B}" srcOrd="0" destOrd="2" presId="urn:microsoft.com/office/officeart/2005/8/layout/hList1"/>
    <dgm:cxn modelId="{BD4820CC-0C02-49A8-B768-4BC78AA1FABB}" type="presOf" srcId="{7E3E36BC-39DA-4E40-B671-595D01070515}" destId="{8495CEF1-4BEA-4B1B-BC30-DFCA0285878B}" srcOrd="0" destOrd="0" presId="urn:microsoft.com/office/officeart/2005/8/layout/hList1"/>
    <dgm:cxn modelId="{23B93868-89EF-4EB7-8C35-C9A52D99281D}" type="presOf" srcId="{8A5B1093-C1F8-4D57-9F6F-FE402C009BDD}" destId="{8495CEF1-4BEA-4B1B-BC30-DFCA0285878B}" srcOrd="0" destOrd="4" presId="urn:microsoft.com/office/officeart/2005/8/layout/hList1"/>
    <dgm:cxn modelId="{FA307B5B-345C-4074-9EF1-89B749A44BBF}" srcId="{1B6DFB06-27E2-4797-A1F5-944522E2F258}" destId="{4E2B3C6A-5143-4268-ACD6-298001F7015D}" srcOrd="2" destOrd="0" parTransId="{F50699D2-0461-4707-974F-89106844BF2C}" sibTransId="{6F42224D-779A-4DA3-9B89-8DB204AF0BAF}"/>
    <dgm:cxn modelId="{564CB9FC-3847-47A5-8696-8D3692EF6ABF}" type="presOf" srcId="{300DF9DE-8CAD-4CEE-8E81-F445C8F10AA1}" destId="{119B158E-4DAE-4C1B-948A-DD11281E0DDD}" srcOrd="0" destOrd="1" presId="urn:microsoft.com/office/officeart/2005/8/layout/hList1"/>
    <dgm:cxn modelId="{130BC0BB-8CFE-4101-BADB-24ACECD03022}" type="presOf" srcId="{ABF3D0B6-B1BB-4611-9615-3FFEA121D517}" destId="{FF839BFB-4619-45BF-AC11-DCAF0202191E}" srcOrd="0" destOrd="1" presId="urn:microsoft.com/office/officeart/2005/8/layout/hList1"/>
    <dgm:cxn modelId="{6DA5849D-40D1-473F-912E-952CD7D02B8F}" type="presOf" srcId="{64C1A692-374A-4D3A-A533-8C3FD0D33DC8}" destId="{119B158E-4DAE-4C1B-948A-DD11281E0DDD}" srcOrd="0" destOrd="5" presId="urn:microsoft.com/office/officeart/2005/8/layout/hList1"/>
    <dgm:cxn modelId="{E1130A41-4C6B-41E4-8BEC-9E5F294BE8F0}" srcId="{06A513D6-2413-4F92-B3B5-A25E663EB0AF}" destId="{721444A1-E958-4747-9430-E76F627C6FB0}" srcOrd="4" destOrd="0" parTransId="{BDF78AF7-8364-4B04-B23E-9BFEDAF973BA}" sibTransId="{FECA9EAA-2B7D-4625-BE93-EB32E2646340}"/>
    <dgm:cxn modelId="{6B01E2E1-F586-4B27-A0CC-EA1FB3C8A1D2}" type="presOf" srcId="{776D4E39-3CF5-4407-897D-44EAE642639B}" destId="{1BD87207-5EFA-420C-AFE1-3239CBEA817C}" srcOrd="0" destOrd="9" presId="urn:microsoft.com/office/officeart/2005/8/layout/hList1"/>
    <dgm:cxn modelId="{16F4B9DE-540D-4FDC-BD5A-E791719F75AF}" type="presOf" srcId="{46E8C941-C327-4C29-82E1-936AED971FC8}" destId="{1BD87207-5EFA-420C-AFE1-3239CBEA817C}" srcOrd="0" destOrd="4" presId="urn:microsoft.com/office/officeart/2005/8/layout/hList1"/>
    <dgm:cxn modelId="{B247F16D-86AD-4DC2-8378-FAB1E6D16F54}" type="presOf" srcId="{EAFEA97B-728C-4235-85A0-B1D5A3FA454C}" destId="{FF839BFB-4619-45BF-AC11-DCAF0202191E}" srcOrd="0" destOrd="3" presId="urn:microsoft.com/office/officeart/2005/8/layout/hList1"/>
    <dgm:cxn modelId="{6228B10C-15CF-49CC-9096-FBE82F09A2D8}" srcId="{D03EB220-0669-43C7-846A-9AA2364B9D7A}" destId="{06A513D6-2413-4F92-B3B5-A25E663EB0AF}" srcOrd="1" destOrd="0" parTransId="{C2C76126-C2FB-4994-9E0B-812FC3FA16C6}" sibTransId="{0B3D2102-C432-4AC3-9B8D-2A23CB7C4E62}"/>
    <dgm:cxn modelId="{138EE5AE-3F34-468C-BB4E-B10538E7A9AA}" srcId="{1B6DFB06-27E2-4797-A1F5-944522E2F258}" destId="{B9E00CDE-7060-45BC-AAD5-56D2D4A90E44}" srcOrd="0" destOrd="0" parTransId="{332A6DCC-755F-4AA8-B001-3AF41CA664E9}" sibTransId="{7D62D352-557B-4A2E-B7F6-6BA479F2D152}"/>
    <dgm:cxn modelId="{A8D9600F-66ED-44C4-B9EB-5DBED890A61B}" type="presOf" srcId="{F9DD86E4-72E1-4695-BD0D-AB1A3E7DDAF3}" destId="{119B158E-4DAE-4C1B-948A-DD11281E0DDD}" srcOrd="0" destOrd="6" presId="urn:microsoft.com/office/officeart/2005/8/layout/hList1"/>
    <dgm:cxn modelId="{C117CDFF-0C94-48C6-B67D-9C1A6BA4A74A}" srcId="{AC55DE8B-BB36-409B-8F45-391ACD0A004C}" destId="{60D892FC-7DDB-4F8A-8CD4-CCC4D3BA110A}" srcOrd="6" destOrd="0" parTransId="{C7CC8E43-FB44-4926-AEA1-9FC08E039F93}" sibTransId="{F9D20C3A-8588-48D3-AAE7-3AAC48043BA7}"/>
    <dgm:cxn modelId="{9B9CCC53-120A-4D0A-B02D-E7109C080219}" srcId="{06A513D6-2413-4F92-B3B5-A25E663EB0AF}" destId="{300DF9DE-8CAD-4CEE-8E81-F445C8F10AA1}" srcOrd="1" destOrd="0" parTransId="{5668B0AD-B39C-4DB3-95AC-4B412E1E4F0E}" sibTransId="{26177D79-7AE3-4B52-848D-23012DF014DA}"/>
    <dgm:cxn modelId="{B3703CC3-B5E4-4392-A521-9CF7E12D0CAD}" type="presOf" srcId="{721444A1-E958-4747-9430-E76F627C6FB0}" destId="{119B158E-4DAE-4C1B-948A-DD11281E0DDD}" srcOrd="0" destOrd="4" presId="urn:microsoft.com/office/officeart/2005/8/layout/hList1"/>
    <dgm:cxn modelId="{416D75C0-7378-493F-B078-E889A5BEBA0D}" type="presOf" srcId="{FB7326AE-D818-496C-A7A3-7C67AAAB20B6}" destId="{1BD87207-5EFA-420C-AFE1-3239CBEA817C}" srcOrd="0" destOrd="8" presId="urn:microsoft.com/office/officeart/2005/8/layout/hList1"/>
    <dgm:cxn modelId="{2447D8F9-DBEE-4717-918B-3F06FC3C1E44}" type="presOf" srcId="{06A513D6-2413-4F92-B3B5-A25E663EB0AF}" destId="{0023C75B-D881-47DA-975E-B971CC779E66}" srcOrd="0" destOrd="0" presId="urn:microsoft.com/office/officeart/2005/8/layout/hList1"/>
    <dgm:cxn modelId="{C9C71985-1DD0-49E8-ADED-A632E588E2F2}" type="presOf" srcId="{A591521A-8501-43CE-9378-733CADF81B5E}" destId="{8495CEF1-4BEA-4B1B-BC30-DFCA0285878B}" srcOrd="0" destOrd="5" presId="urn:microsoft.com/office/officeart/2005/8/layout/hList1"/>
    <dgm:cxn modelId="{2E639422-01D8-4643-809D-34F4757DFEB4}" type="presOf" srcId="{B9E00CDE-7060-45BC-AAD5-56D2D4A90E44}" destId="{FF839BFB-4619-45BF-AC11-DCAF0202191E}" srcOrd="0" destOrd="0" presId="urn:microsoft.com/office/officeart/2005/8/layout/hList1"/>
    <dgm:cxn modelId="{0BBE0402-DE60-4079-B977-C3F04A1985ED}" type="presOf" srcId="{1BCEFF2E-5429-430B-931B-2357EDA7EBE3}" destId="{1BD87207-5EFA-420C-AFE1-3239CBEA817C}" srcOrd="0" destOrd="7" presId="urn:microsoft.com/office/officeart/2005/8/layout/hList1"/>
    <dgm:cxn modelId="{62260120-9607-48F3-A374-1BA882B9ECD1}" type="presOf" srcId="{D221D6ED-D472-4FD5-8915-C554DDE9CA38}" destId="{8495CEF1-4BEA-4B1B-BC30-DFCA0285878B}" srcOrd="0" destOrd="9" presId="urn:microsoft.com/office/officeart/2005/8/layout/hList1"/>
    <dgm:cxn modelId="{07EB30A6-824B-47A9-B6EE-9CAC54EC20F0}" type="presOf" srcId="{C22AEE94-1C9F-407E-ABFF-7090932418F4}" destId="{1BD87207-5EFA-420C-AFE1-3239CBEA817C}" srcOrd="0" destOrd="2" presId="urn:microsoft.com/office/officeart/2005/8/layout/hList1"/>
    <dgm:cxn modelId="{260B00A1-2B82-40CD-84F1-124913CF18D6}" type="presOf" srcId="{E4B7C1AF-2ABC-472A-8223-2FF71DD9976E}" destId="{8495CEF1-4BEA-4B1B-BC30-DFCA0285878B}" srcOrd="0" destOrd="1" presId="urn:microsoft.com/office/officeart/2005/8/layout/hList1"/>
    <dgm:cxn modelId="{CB88995B-5D0A-4C22-A8F3-CF641606C0F3}" srcId="{208204C6-BE1B-489A-BEE1-7BCF11FAC930}" destId="{776D4E39-3CF5-4407-897D-44EAE642639B}" srcOrd="9" destOrd="0" parTransId="{FFCD0E25-3981-4C8E-B6D2-448D57EBB7E4}" sibTransId="{A3EAE15A-321D-4621-9480-27BCB0A114DC}"/>
    <dgm:cxn modelId="{56EE6E1F-BBD7-4BD8-A70D-909EB2C8E014}" srcId="{06A513D6-2413-4F92-B3B5-A25E663EB0AF}" destId="{7D2A9043-A814-4C28-AF0F-41795C08FD8F}" srcOrd="2" destOrd="0" parTransId="{4B68614B-792F-49D7-AF88-993C94001CAD}" sibTransId="{3EC8BEA5-498E-4A3C-8DDE-C62B2DEF086E}"/>
    <dgm:cxn modelId="{6DF95F97-5488-4115-A78B-6876B6261659}" type="presOf" srcId="{8340CEA2-1005-428F-B76F-C44105850294}" destId="{1BD87207-5EFA-420C-AFE1-3239CBEA817C}" srcOrd="0" destOrd="3" presId="urn:microsoft.com/office/officeart/2005/8/layout/hList1"/>
    <dgm:cxn modelId="{4F93A8B8-31FE-4FD2-A531-849342BD069D}" type="presOf" srcId="{1B6DFB06-27E2-4797-A1F5-944522E2F258}" destId="{F8E95935-AC01-4E14-9E0D-E6A66033173E}" srcOrd="0" destOrd="0" presId="urn:microsoft.com/office/officeart/2005/8/layout/hList1"/>
    <dgm:cxn modelId="{47028B5C-0C7A-42AB-A619-F8D30B9F31CC}" type="presOf" srcId="{20170AAC-0702-43F4-9439-B9A473B57366}" destId="{FF839BFB-4619-45BF-AC11-DCAF0202191E}" srcOrd="0" destOrd="4" presId="urn:microsoft.com/office/officeart/2005/8/layout/hList1"/>
    <dgm:cxn modelId="{FC3381A5-7EC1-4945-8CBE-3B9908FEA217}" srcId="{D03EB220-0669-43C7-846A-9AA2364B9D7A}" destId="{208204C6-BE1B-489A-BEE1-7BCF11FAC930}" srcOrd="3" destOrd="0" parTransId="{D403D781-C05E-4B51-88B5-C14DC698C5C6}" sibTransId="{8009C5FA-AAAA-4504-95C1-B0297B1D0943}"/>
    <dgm:cxn modelId="{CDC7C808-6814-4E2A-BA3A-BBB29BC10F49}" srcId="{AC55DE8B-BB36-409B-8F45-391ACD0A004C}" destId="{A591521A-8501-43CE-9378-733CADF81B5E}" srcOrd="5" destOrd="0" parTransId="{0154F448-C533-4B54-AB6F-BF66918C4694}" sibTransId="{FBEDE6FF-1563-4FB1-997C-43CF0BA211A8}"/>
    <dgm:cxn modelId="{3AE8BE99-1BAF-411F-AC03-7095B339B4A5}" type="presOf" srcId="{7EFFCD67-CA24-43E0-8317-CD6800EB31F7}" destId="{1BD87207-5EFA-420C-AFE1-3239CBEA817C}" srcOrd="0" destOrd="6" presId="urn:microsoft.com/office/officeart/2005/8/layout/hList1"/>
    <dgm:cxn modelId="{118939B2-DD4D-42F6-910D-8AE826C173DC}" type="presOf" srcId="{0CE6C5F1-BE44-4531-8C3F-4664D0C25B7A}" destId="{8495CEF1-4BEA-4B1B-BC30-DFCA0285878B}" srcOrd="0" destOrd="10" presId="urn:microsoft.com/office/officeart/2005/8/layout/hList1"/>
    <dgm:cxn modelId="{051FB2AF-A760-41F8-8031-4E12540BEA02}" srcId="{06A513D6-2413-4F92-B3B5-A25E663EB0AF}" destId="{64C1A692-374A-4D3A-A533-8C3FD0D33DC8}" srcOrd="5" destOrd="0" parTransId="{1D876BBA-77AF-4C2F-BC2B-F45AD00679EB}" sibTransId="{F0F83652-C572-4410-B996-D535E722F1F3}"/>
    <dgm:cxn modelId="{6F01DCE7-138A-4331-8F85-F32B03F3C8D9}" srcId="{AC55DE8B-BB36-409B-8F45-391ACD0A004C}" destId="{8A5B1093-C1F8-4D57-9F6F-FE402C009BDD}" srcOrd="4" destOrd="0" parTransId="{1AA71A11-E052-4FE9-9364-945B29C7C0A3}" sibTransId="{43A3FC7B-442E-491E-923E-387AEBDBE1EC}"/>
    <dgm:cxn modelId="{53B23C9C-1A36-408C-88B7-F71A6830EBB1}" type="presOf" srcId="{90A98AB2-567D-4880-B964-BC7B37D8F422}" destId="{8495CEF1-4BEA-4B1B-BC30-DFCA0285878B}" srcOrd="0" destOrd="7" presId="urn:microsoft.com/office/officeart/2005/8/layout/hList1"/>
    <dgm:cxn modelId="{EF38DA3F-5D9E-4128-9EDD-4A7274D50B14}" srcId="{208204C6-BE1B-489A-BEE1-7BCF11FAC930}" destId="{46E8C941-C327-4C29-82E1-936AED971FC8}" srcOrd="4" destOrd="0" parTransId="{4FDD96FB-9242-4E67-8EC6-9E628EA917D3}" sibTransId="{98931061-9634-4D2D-8AD5-05AAF459767B}"/>
    <dgm:cxn modelId="{FAD3527B-C162-4E3F-A1C5-1CA44F063C94}" type="presOf" srcId="{219BFAE1-030B-4079-8C68-EC39B20350F2}" destId="{8495CEF1-4BEA-4B1B-BC30-DFCA0285878B}" srcOrd="0" destOrd="3" presId="urn:microsoft.com/office/officeart/2005/8/layout/hList1"/>
    <dgm:cxn modelId="{EC60C9E0-AAE0-4B13-AEBD-9B938E0C634B}" type="presOf" srcId="{A735F62F-A98A-4636-91C9-DC824E9BCE76}" destId="{119B158E-4DAE-4C1B-948A-DD11281E0DDD}" srcOrd="0" destOrd="0" presId="urn:microsoft.com/office/officeart/2005/8/layout/hList1"/>
    <dgm:cxn modelId="{6B198A2B-B22C-403F-835A-9D9EBABF37F7}" type="presOf" srcId="{48E7D836-DE9C-45CD-A4F8-FD456D1E6C86}" destId="{1BD87207-5EFA-420C-AFE1-3239CBEA817C}" srcOrd="0" destOrd="1" presId="urn:microsoft.com/office/officeart/2005/8/layout/hList1"/>
    <dgm:cxn modelId="{B170A40E-044C-4C4E-B6F3-D1023C281836}" srcId="{AC55DE8B-BB36-409B-8F45-391ACD0A004C}" destId="{0CE6C5F1-BE44-4531-8C3F-4664D0C25B7A}" srcOrd="10" destOrd="0" parTransId="{23AA377C-121B-410F-A523-07C7ED321CC8}" sibTransId="{945A173D-FD81-46C8-B295-A787956F6803}"/>
    <dgm:cxn modelId="{00D5780B-52DD-4A93-80BA-B8E7D0FA0384}" srcId="{208204C6-BE1B-489A-BEE1-7BCF11FAC930}" destId="{7EFFCD67-CA24-43E0-8317-CD6800EB31F7}" srcOrd="6" destOrd="0" parTransId="{37F62909-A6BF-4C51-98F7-9819E5B36B48}" sibTransId="{5C8E5965-EED2-4AFB-9EC0-53B949BCA545}"/>
    <dgm:cxn modelId="{3C6C3693-7B92-4C04-8423-261D26AAA816}" srcId="{AC55DE8B-BB36-409B-8F45-391ACD0A004C}" destId="{7E3E36BC-39DA-4E40-B671-595D01070515}" srcOrd="0" destOrd="0" parTransId="{44032544-5E9F-4F8B-A560-86EB0CCB9DAD}" sibTransId="{62F6F6DF-9E8D-41C0-A45D-E5CF6718E86B}"/>
    <dgm:cxn modelId="{6C52EF47-F90F-4755-84CB-E4BABED20DAF}" srcId="{AC55DE8B-BB36-409B-8F45-391ACD0A004C}" destId="{0AABC963-A1D2-4571-B525-CE613C2B1FEB}" srcOrd="8" destOrd="0" parTransId="{B476B68C-254E-4727-9F16-BE62A2C670FC}" sibTransId="{9F3777D3-76EE-4CCB-97EE-AC65F8A9450D}"/>
    <dgm:cxn modelId="{AD16455A-9F69-41DE-9229-7B4C1E27F4A2}" srcId="{208204C6-BE1B-489A-BEE1-7BCF11FAC930}" destId="{FB7326AE-D818-496C-A7A3-7C67AAAB20B6}" srcOrd="8" destOrd="0" parTransId="{611031C8-F76A-4A68-990A-2BA8BD6694DD}" sibTransId="{D4CBE028-2942-4EBC-9471-E89728913BA9}"/>
    <dgm:cxn modelId="{394183F9-4206-4D2C-808C-D7E947D54085}" type="presOf" srcId="{8B940481-D00E-4185-A512-BF58148A1571}" destId="{119B158E-4DAE-4C1B-948A-DD11281E0DDD}" srcOrd="0" destOrd="7" presId="urn:microsoft.com/office/officeart/2005/8/layout/hList1"/>
    <dgm:cxn modelId="{54165150-7F26-4ABA-B616-81D29257094E}" srcId="{208204C6-BE1B-489A-BEE1-7BCF11FAC930}" destId="{27AB13CC-C3BE-4A0E-8D65-7C73CF9B2CAD}" srcOrd="0" destOrd="0" parTransId="{B85E10DE-FED4-432E-91CB-C1813C90F257}" sibTransId="{6A32CB3D-9CA2-4FC5-9FA4-0EA3AC0D5796}"/>
    <dgm:cxn modelId="{FA896122-3C4D-4ECF-B0F0-9933C2C2827B}" type="presOf" srcId="{7D2A9043-A814-4C28-AF0F-41795C08FD8F}" destId="{119B158E-4DAE-4C1B-948A-DD11281E0DDD}" srcOrd="0" destOrd="2" presId="urn:microsoft.com/office/officeart/2005/8/layout/hList1"/>
    <dgm:cxn modelId="{BEC53577-57A6-46C8-B38C-8A867D8E6143}" srcId="{D03EB220-0669-43C7-846A-9AA2364B9D7A}" destId="{1B6DFB06-27E2-4797-A1F5-944522E2F258}" srcOrd="2" destOrd="0" parTransId="{42AD7F20-DA39-4FD0-AEBE-7EB8C9AEABEB}" sibTransId="{CABFFA8F-FC3D-4052-AC00-0FA2E2ED243E}"/>
    <dgm:cxn modelId="{3AC2A422-09A1-4E62-A40B-5BB25CE804AE}" type="presOf" srcId="{254EB347-480A-4E3C-BC54-03EB4D1B2940}" destId="{1BD87207-5EFA-420C-AFE1-3239CBEA817C}" srcOrd="0" destOrd="5" presId="urn:microsoft.com/office/officeart/2005/8/layout/hList1"/>
    <dgm:cxn modelId="{B77E9C0C-7910-4986-9B20-0AEF99057131}" srcId="{06A513D6-2413-4F92-B3B5-A25E663EB0AF}" destId="{8B940481-D00E-4185-A512-BF58148A1571}" srcOrd="7" destOrd="0" parTransId="{D62B4728-216E-496D-94E7-AE6F182268AE}" sibTransId="{4714FF9A-7A2A-431E-822A-478C23596C81}"/>
    <dgm:cxn modelId="{ACD80291-4C5A-4F4D-BF26-E20BB3B61B03}" srcId="{1B6DFB06-27E2-4797-A1F5-944522E2F258}" destId="{EAFEA97B-728C-4235-85A0-B1D5A3FA454C}" srcOrd="3" destOrd="0" parTransId="{76B0C2ED-6277-43B7-8702-C53445C4816C}" sibTransId="{BA08ABD7-43BA-4874-ABC6-ECDE33F852D4}"/>
    <dgm:cxn modelId="{9B518252-A07E-466D-BC54-3ECE8998C6B0}" srcId="{AC55DE8B-BB36-409B-8F45-391ACD0A004C}" destId="{E4B7C1AF-2ABC-472A-8223-2FF71DD9976E}" srcOrd="1" destOrd="0" parTransId="{AFBBA1ED-8032-4F93-BEE1-6758F2BAE1A2}" sibTransId="{683F11CF-715C-40E1-99A1-FCAA641042A5}"/>
    <dgm:cxn modelId="{3C81D6A5-25DB-476B-903A-A7B833C33F0D}" type="presOf" srcId="{27AB13CC-C3BE-4A0E-8D65-7C73CF9B2CAD}" destId="{1BD87207-5EFA-420C-AFE1-3239CBEA817C}" srcOrd="0" destOrd="0" presId="urn:microsoft.com/office/officeart/2005/8/layout/hList1"/>
    <dgm:cxn modelId="{4B0BBD3E-EDEB-4685-8936-55AAF50A6CD9}" srcId="{208204C6-BE1B-489A-BEE1-7BCF11FAC930}" destId="{1BCEFF2E-5429-430B-931B-2357EDA7EBE3}" srcOrd="7" destOrd="0" parTransId="{4D63FD75-1D26-4775-8D91-666E3CA35748}" sibTransId="{46BC5E0A-6969-470F-AD5F-FA0C6F8601BA}"/>
    <dgm:cxn modelId="{E4B3A2AE-162D-4039-ADBE-D8FDCB9F47EE}" srcId="{06A513D6-2413-4F92-B3B5-A25E663EB0AF}" destId="{A735F62F-A98A-4636-91C9-DC824E9BCE76}" srcOrd="0" destOrd="0" parTransId="{45F93ACA-25D4-43A4-B0DF-51BE8F7DE4CA}" sibTransId="{837132DF-F8DF-4A55-AF4D-DFCB2B2A0940}"/>
    <dgm:cxn modelId="{3092D9E2-BC35-4FB6-8F7A-4ADFDDD29FAD}" srcId="{208204C6-BE1B-489A-BEE1-7BCF11FAC930}" destId="{254EB347-480A-4E3C-BC54-03EB4D1B2940}" srcOrd="5" destOrd="0" parTransId="{6F832A17-020B-4F4A-B835-41076E95F1FE}" sibTransId="{555C16D3-E779-4BCA-8FE6-69FD9B4BEAFC}"/>
    <dgm:cxn modelId="{FC93A7FE-B69C-4739-8560-B6C9307CD441}" type="presOf" srcId="{09503309-30AA-487F-A9AE-D3D9915CC698}" destId="{FF839BFB-4619-45BF-AC11-DCAF0202191E}" srcOrd="0" destOrd="5" presId="urn:microsoft.com/office/officeart/2005/8/layout/hList1"/>
    <dgm:cxn modelId="{26254233-781A-4737-AAA4-14E03A893004}" srcId="{1B6DFB06-27E2-4797-A1F5-944522E2F258}" destId="{09503309-30AA-487F-A9AE-D3D9915CC698}" srcOrd="5" destOrd="0" parTransId="{A6B1706C-5F1E-49FB-B411-779E95D9A01D}" sibTransId="{F7219E8B-575A-416D-A981-EA908485030C}"/>
    <dgm:cxn modelId="{A809F2E3-EF82-4EE3-891A-9ADC5FDD5B4B}" type="presParOf" srcId="{2868817D-B0CC-43F9-91A0-F86616EF4C81}" destId="{B0539565-2AC8-461B-AC2E-8513240D1605}" srcOrd="0" destOrd="0" presId="urn:microsoft.com/office/officeart/2005/8/layout/hList1"/>
    <dgm:cxn modelId="{519D86BF-8F49-4867-B0D6-BA9DE0A47F6D}" type="presParOf" srcId="{B0539565-2AC8-461B-AC2E-8513240D1605}" destId="{F16627FB-6ED0-41E8-8933-8B17F73AF3AB}" srcOrd="0" destOrd="0" presId="urn:microsoft.com/office/officeart/2005/8/layout/hList1"/>
    <dgm:cxn modelId="{FD3E525D-EF03-478E-AE79-30357464CA45}" type="presParOf" srcId="{B0539565-2AC8-461B-AC2E-8513240D1605}" destId="{8495CEF1-4BEA-4B1B-BC30-DFCA0285878B}" srcOrd="1" destOrd="0" presId="urn:microsoft.com/office/officeart/2005/8/layout/hList1"/>
    <dgm:cxn modelId="{5EEE261D-7792-46B7-9EE6-2BF3FBE51C65}" type="presParOf" srcId="{2868817D-B0CC-43F9-91A0-F86616EF4C81}" destId="{72CDEAD8-B480-475C-B285-382F35CF8D59}" srcOrd="1" destOrd="0" presId="urn:microsoft.com/office/officeart/2005/8/layout/hList1"/>
    <dgm:cxn modelId="{2B1FB70A-FB6B-4BF1-8FCA-EE5D1EC8D0E1}" type="presParOf" srcId="{2868817D-B0CC-43F9-91A0-F86616EF4C81}" destId="{EBEE24F6-5849-4AE0-B2A9-3136706070C3}" srcOrd="2" destOrd="0" presId="urn:microsoft.com/office/officeart/2005/8/layout/hList1"/>
    <dgm:cxn modelId="{337D3D32-9DEF-4E25-8B1A-E56D46F15A58}" type="presParOf" srcId="{EBEE24F6-5849-4AE0-B2A9-3136706070C3}" destId="{0023C75B-D881-47DA-975E-B971CC779E66}" srcOrd="0" destOrd="0" presId="urn:microsoft.com/office/officeart/2005/8/layout/hList1"/>
    <dgm:cxn modelId="{E20BDF18-DC9A-409F-8257-AC73A6E19068}" type="presParOf" srcId="{EBEE24F6-5849-4AE0-B2A9-3136706070C3}" destId="{119B158E-4DAE-4C1B-948A-DD11281E0DDD}" srcOrd="1" destOrd="0" presId="urn:microsoft.com/office/officeart/2005/8/layout/hList1"/>
    <dgm:cxn modelId="{FB790938-4BB0-4D9D-B83B-841D3FA2E711}" type="presParOf" srcId="{2868817D-B0CC-43F9-91A0-F86616EF4C81}" destId="{745A257C-5C08-423E-B48B-D4171E405E27}" srcOrd="3" destOrd="0" presId="urn:microsoft.com/office/officeart/2005/8/layout/hList1"/>
    <dgm:cxn modelId="{4C4CE8C5-C7E2-46F4-9799-36969E7A43DF}" type="presParOf" srcId="{2868817D-B0CC-43F9-91A0-F86616EF4C81}" destId="{9BFB3A3F-2CEB-40D8-BA42-8514FD9781CC}" srcOrd="4" destOrd="0" presId="urn:microsoft.com/office/officeart/2005/8/layout/hList1"/>
    <dgm:cxn modelId="{B1923321-53CD-4588-8A5B-F3F4A775275B}" type="presParOf" srcId="{9BFB3A3F-2CEB-40D8-BA42-8514FD9781CC}" destId="{F8E95935-AC01-4E14-9E0D-E6A66033173E}" srcOrd="0" destOrd="0" presId="urn:microsoft.com/office/officeart/2005/8/layout/hList1"/>
    <dgm:cxn modelId="{927A1F58-F39D-41EF-9295-D13FE2E97857}" type="presParOf" srcId="{9BFB3A3F-2CEB-40D8-BA42-8514FD9781CC}" destId="{FF839BFB-4619-45BF-AC11-DCAF0202191E}" srcOrd="1" destOrd="0" presId="urn:microsoft.com/office/officeart/2005/8/layout/hList1"/>
    <dgm:cxn modelId="{172E0233-11C9-486B-B163-21A90AC3D100}" type="presParOf" srcId="{2868817D-B0CC-43F9-91A0-F86616EF4C81}" destId="{BE6093FD-3377-4CB1-A388-113F1A5EE531}" srcOrd="5" destOrd="0" presId="urn:microsoft.com/office/officeart/2005/8/layout/hList1"/>
    <dgm:cxn modelId="{589FA547-7ACC-46A1-8B4E-4C66AE5BFF97}" type="presParOf" srcId="{2868817D-B0CC-43F9-91A0-F86616EF4C81}" destId="{9A1809B1-CE64-486B-8BAF-5AD82125C91A}" srcOrd="6" destOrd="0" presId="urn:microsoft.com/office/officeart/2005/8/layout/hList1"/>
    <dgm:cxn modelId="{8950520C-C5B3-4552-BFE5-0976C75331EE}" type="presParOf" srcId="{9A1809B1-CE64-486B-8BAF-5AD82125C91A}" destId="{F0720A01-15F3-4B12-BEFF-07A3519FAA19}" srcOrd="0" destOrd="0" presId="urn:microsoft.com/office/officeart/2005/8/layout/hList1"/>
    <dgm:cxn modelId="{1FB1AF99-53F7-41E9-9035-7D2FDD968AAC}" type="presParOf" srcId="{9A1809B1-CE64-486B-8BAF-5AD82125C91A}" destId="{1BD87207-5EFA-420C-AFE1-3239CBEA81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B0379-F751-4E14-B687-068E91C4AD2A}">
      <dsp:nvSpPr>
        <dsp:cNvPr id="0" name=""/>
        <dsp:cNvSpPr/>
      </dsp:nvSpPr>
      <dsp:spPr>
        <a:xfrm>
          <a:off x="0" y="3502643"/>
          <a:ext cx="8352928" cy="51407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碩一下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: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完成</a:t>
          </a:r>
          <a:r>
            <a:rPr 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碩士論文提要審查</a:t>
          </a:r>
          <a:r>
            <a:rPr 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(Proposal)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;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  <a:r>
            <a:rPr 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通過碩士論文學位口試</a:t>
          </a:r>
          <a:r>
            <a:rPr 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(Defense)</a:t>
          </a:r>
          <a:endParaRPr lang="zh-TW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0" y="3502643"/>
        <a:ext cx="8352928" cy="514070"/>
      </dsp:txXfrm>
    </dsp:sp>
    <dsp:sp modelId="{EA39A96F-FB0A-45DD-8758-55979364719A}">
      <dsp:nvSpPr>
        <dsp:cNvPr id="0" name=""/>
        <dsp:cNvSpPr/>
      </dsp:nvSpPr>
      <dsp:spPr>
        <a:xfrm rot="10800000">
          <a:off x="0" y="2719713"/>
          <a:ext cx="8352928" cy="790640"/>
        </a:xfrm>
        <a:prstGeom prst="upArrowCallou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碩一上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: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辦理學分抵免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;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修讀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門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6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學分的碩士班課程</a:t>
          </a:r>
          <a:endParaRPr lang="zh-TW" sz="1600" kern="1200" dirty="0">
            <a:solidFill>
              <a:schemeClr val="tx1">
                <a:lumMod val="95000"/>
                <a:lumOff val="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0" y="2719713"/>
        <a:ext cx="8352928" cy="513734"/>
      </dsp:txXfrm>
    </dsp:sp>
    <dsp:sp modelId="{33E11D87-2098-4961-B315-4102C3A7EF27}">
      <dsp:nvSpPr>
        <dsp:cNvPr id="0" name=""/>
        <dsp:cNvSpPr/>
      </dsp:nvSpPr>
      <dsp:spPr>
        <a:xfrm rot="10800000">
          <a:off x="0" y="1567530"/>
          <a:ext cx="8352928" cy="1159893"/>
        </a:xfrm>
        <a:prstGeom prst="upArrowCallou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大四下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: </a:t>
          </a:r>
          <a:r>
            <a:rPr 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修畢大學部</a:t>
          </a:r>
          <a:r>
            <a:rPr 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128</a:t>
          </a:r>
          <a:r>
            <a:rPr 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個畢業學分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;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申請指導教授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;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      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修讀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門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9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學分的碩士班課程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含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EL5000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論文寫作與研究方法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1600" kern="1200" dirty="0">
            <a:solidFill>
              <a:schemeClr val="tx1">
                <a:lumMod val="95000"/>
                <a:lumOff val="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0" y="1567530"/>
        <a:ext cx="8352928" cy="753664"/>
      </dsp:txXfrm>
    </dsp:sp>
    <dsp:sp modelId="{7FA26875-8315-420F-AD82-534692B6A45C}">
      <dsp:nvSpPr>
        <dsp:cNvPr id="0" name=""/>
        <dsp:cNvSpPr/>
      </dsp:nvSpPr>
      <dsp:spPr>
        <a:xfrm rot="10800000">
          <a:off x="0" y="784600"/>
          <a:ext cx="8352928" cy="790640"/>
        </a:xfrm>
        <a:prstGeom prst="upArrowCallou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大四上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altLang="en-US" sz="1600" kern="1200" baseline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考</a:t>
          </a:r>
          <a:r>
            <a:rPr lang="zh-TW" sz="1600" kern="1200" baseline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取碩士班甄試入學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;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修讀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門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9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學分的碩士班課程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含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EL5001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文學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文化理論導讀</a:t>
          </a:r>
          <a:r>
            <a:rPr lang="en-US" altLang="zh-TW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1600" kern="1200" dirty="0">
            <a:solidFill>
              <a:schemeClr val="tx1">
                <a:lumMod val="95000"/>
                <a:lumOff val="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0" y="784600"/>
        <a:ext cx="8352928" cy="513734"/>
      </dsp:txXfrm>
    </dsp:sp>
    <dsp:sp modelId="{05C9E202-C161-4E9A-8D47-D12C2D110A18}">
      <dsp:nvSpPr>
        <dsp:cNvPr id="0" name=""/>
        <dsp:cNvSpPr/>
      </dsp:nvSpPr>
      <dsp:spPr>
        <a:xfrm rot="10800000">
          <a:off x="0" y="2"/>
          <a:ext cx="8352928" cy="790640"/>
        </a:xfrm>
        <a:prstGeom prst="upArrowCallou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大三下：申請並通過審查，取得「預備研究生」資格</a:t>
          </a:r>
          <a:endParaRPr lang="zh-TW" altLang="en-US" sz="1600" kern="1200" dirty="0">
            <a:solidFill>
              <a:schemeClr val="tx1">
                <a:lumMod val="95000"/>
                <a:lumOff val="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0" y="2"/>
        <a:ext cx="8352928" cy="513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627FB-6ED0-41E8-8933-8B17F73AF3AB}">
      <dsp:nvSpPr>
        <dsp:cNvPr id="0" name=""/>
        <dsp:cNvSpPr/>
      </dsp:nvSpPr>
      <dsp:spPr>
        <a:xfrm>
          <a:off x="2922" y="47437"/>
          <a:ext cx="1757139" cy="6605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1.</a:t>
          </a:r>
          <a:r>
            <a:rPr lang="zh-TW" sz="1500" kern="1200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</a:t>
          </a:r>
          <a:endParaRPr lang="en-US" altLang="zh-TW" sz="1500" kern="1200" baseline="0" dirty="0" smtClean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論文提要審查</a:t>
          </a:r>
          <a:endParaRPr lang="zh-TW" sz="1500" kern="1200" dirty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922" y="47437"/>
        <a:ext cx="1757139" cy="660534"/>
      </dsp:txXfrm>
    </dsp:sp>
    <dsp:sp modelId="{8495CEF1-4BEA-4B1B-BC30-DFCA0285878B}">
      <dsp:nvSpPr>
        <dsp:cNvPr id="0" name=""/>
        <dsp:cNvSpPr/>
      </dsp:nvSpPr>
      <dsp:spPr>
        <a:xfrm>
          <a:off x="2922" y="707972"/>
          <a:ext cx="1757139" cy="30469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提要審查日前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周申請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zh-TW" sz="1500" kern="1200" dirty="0" smtClean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上學期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9/28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下學期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3/29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922" y="707972"/>
        <a:ext cx="1757139" cy="3046950"/>
      </dsp:txXfrm>
    </dsp:sp>
    <dsp:sp modelId="{0023C75B-D881-47DA-975E-B971CC779E66}">
      <dsp:nvSpPr>
        <dsp:cNvPr id="0" name=""/>
        <dsp:cNvSpPr/>
      </dsp:nvSpPr>
      <dsp:spPr>
        <a:xfrm>
          <a:off x="2006060" y="47437"/>
          <a:ext cx="1757139" cy="660534"/>
        </a:xfrm>
        <a:prstGeom prst="rect">
          <a:avLst/>
        </a:prstGeom>
        <a:gradFill rotWithShape="0">
          <a:gsLst>
            <a:gs pos="0">
              <a:schemeClr val="accent5">
                <a:hueOff val="2042505"/>
                <a:satOff val="-1222"/>
                <a:lumOff val="5033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2042505"/>
                <a:satOff val="-1222"/>
                <a:lumOff val="5033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2042505"/>
                <a:satOff val="-1222"/>
                <a:lumOff val="5033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2042505"/>
              <a:satOff val="-1222"/>
              <a:lumOff val="50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2.</a:t>
          </a:r>
          <a:r>
            <a:rPr lang="zh-TW" sz="1500" kern="1200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完成</a:t>
          </a:r>
          <a:endParaRPr lang="en-US" altLang="zh-TW" sz="1500" kern="1200" baseline="0" dirty="0" smtClean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論文提要審查</a:t>
          </a:r>
          <a:endParaRPr lang="zh-TW" sz="1500" kern="1200" dirty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006060" y="47437"/>
        <a:ext cx="1757139" cy="660534"/>
      </dsp:txXfrm>
    </dsp:sp>
    <dsp:sp modelId="{119B158E-4DAE-4C1B-948A-DD11281E0DDD}">
      <dsp:nvSpPr>
        <dsp:cNvPr id="0" name=""/>
        <dsp:cNvSpPr/>
      </dsp:nvSpPr>
      <dsp:spPr>
        <a:xfrm>
          <a:off x="2006060" y="752610"/>
          <a:ext cx="1757139" cy="3046950"/>
        </a:xfrm>
        <a:prstGeom prst="rect">
          <a:avLst/>
        </a:prstGeom>
        <a:solidFill>
          <a:schemeClr val="accent5">
            <a:tint val="40000"/>
            <a:alpha val="90000"/>
            <a:hueOff val="1904208"/>
            <a:satOff val="652"/>
            <a:lumOff val="9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904208"/>
              <a:satOff val="652"/>
              <a:lumOff val="92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獲得在場委員至少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位簽名同意始得通過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論文提要審查須於口試前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個月完成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上學期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10/12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下學期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4/12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006060" y="752610"/>
        <a:ext cx="1757139" cy="3046950"/>
      </dsp:txXfrm>
    </dsp:sp>
    <dsp:sp modelId="{F8E95935-AC01-4E14-9E0D-E6A66033173E}">
      <dsp:nvSpPr>
        <dsp:cNvPr id="0" name=""/>
        <dsp:cNvSpPr/>
      </dsp:nvSpPr>
      <dsp:spPr>
        <a:xfrm>
          <a:off x="4009199" y="47437"/>
          <a:ext cx="1757139" cy="660534"/>
        </a:xfrm>
        <a:prstGeom prst="rect">
          <a:avLst/>
        </a:prstGeom>
        <a:gradFill rotWithShape="0">
          <a:gsLst>
            <a:gs pos="0">
              <a:schemeClr val="accent5">
                <a:hueOff val="4085009"/>
                <a:satOff val="-2444"/>
                <a:lumOff val="10065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4085009"/>
                <a:satOff val="-2444"/>
                <a:lumOff val="10065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4085009"/>
                <a:satOff val="-2444"/>
                <a:lumOff val="10065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4085009"/>
              <a:satOff val="-2444"/>
              <a:lumOff val="1006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3.</a:t>
          </a:r>
          <a:r>
            <a:rPr lang="zh-TW" sz="1500" kern="1200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申請</a:t>
          </a:r>
          <a:endParaRPr lang="en-US" altLang="zh-TW" sz="1500" kern="1200" baseline="0" dirty="0" smtClean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baseline="0" dirty="0" smtClean="0">
              <a:ln>
                <a:noFill/>
              </a:ln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論文學位口試</a:t>
          </a:r>
          <a:endParaRPr lang="zh-TW" sz="1500" kern="1200" dirty="0">
            <a:ln>
              <a:noFill/>
            </a:ln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009199" y="47437"/>
        <a:ext cx="1757139" cy="660534"/>
      </dsp:txXfrm>
    </dsp:sp>
    <dsp:sp modelId="{FF839BFB-4619-45BF-AC11-DCAF0202191E}">
      <dsp:nvSpPr>
        <dsp:cNvPr id="0" name=""/>
        <dsp:cNvSpPr/>
      </dsp:nvSpPr>
      <dsp:spPr>
        <a:xfrm>
          <a:off x="4009199" y="707972"/>
          <a:ext cx="1757139" cy="3046950"/>
        </a:xfrm>
        <a:prstGeom prst="rect">
          <a:avLst/>
        </a:prstGeom>
        <a:solidFill>
          <a:schemeClr val="accent5">
            <a:tint val="40000"/>
            <a:alpha val="90000"/>
            <a:hueOff val="3808417"/>
            <a:satOff val="1305"/>
            <a:lumOff val="184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3808417"/>
              <a:satOff val="1305"/>
              <a:lumOff val="18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依本系規定修畢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24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學分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須於口試一個月前申請並交論文完稿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1091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學期起考試委員需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1/3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為校外委員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(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外校指導教授視為校內委員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)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上學期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12/12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下學期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6/12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009199" y="707972"/>
        <a:ext cx="1757139" cy="3046950"/>
      </dsp:txXfrm>
    </dsp:sp>
    <dsp:sp modelId="{F0720A01-15F3-4B12-BEFF-07A3519FAA19}">
      <dsp:nvSpPr>
        <dsp:cNvPr id="0" name=""/>
        <dsp:cNvSpPr/>
      </dsp:nvSpPr>
      <dsp:spPr>
        <a:xfrm>
          <a:off x="6012338" y="47437"/>
          <a:ext cx="1757139" cy="660534"/>
        </a:xfrm>
        <a:prstGeom prst="rect">
          <a:avLst/>
        </a:prstGeom>
        <a:gradFill rotWithShape="0">
          <a:gsLst>
            <a:gs pos="0">
              <a:schemeClr val="accent5">
                <a:hueOff val="6127514"/>
                <a:satOff val="-3666"/>
                <a:lumOff val="1509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6127514"/>
                <a:satOff val="-3666"/>
                <a:lumOff val="1509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6127514"/>
                <a:satOff val="-3666"/>
                <a:lumOff val="1509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4. </a:t>
          </a:r>
          <a:r>
            <a:rPr lang="zh-TW" altLang="en-US" sz="1500" kern="1200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通過</a:t>
          </a:r>
          <a:endParaRPr lang="en-US" altLang="zh-TW" sz="1500" kern="1200" baseline="0" dirty="0" smtClean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baseline="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論文學位口試</a:t>
          </a:r>
          <a:endParaRPr lang="zh-TW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6012338" y="47437"/>
        <a:ext cx="1757139" cy="660534"/>
      </dsp:txXfrm>
    </dsp:sp>
    <dsp:sp modelId="{1BD87207-5EFA-420C-AFE1-3239CBEA817C}">
      <dsp:nvSpPr>
        <dsp:cNvPr id="0" name=""/>
        <dsp:cNvSpPr/>
      </dsp:nvSpPr>
      <dsp:spPr>
        <a:xfrm>
          <a:off x="6012338" y="707972"/>
          <a:ext cx="1757139" cy="3046950"/>
        </a:xfrm>
        <a:prstGeom prst="rect">
          <a:avLst/>
        </a:prstGeom>
        <a:solidFill>
          <a:schemeClr val="accent5">
            <a:tint val="40000"/>
            <a:alpha val="90000"/>
            <a:hueOff val="5712625"/>
            <a:satOff val="1957"/>
            <a:lumOff val="27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5712625"/>
              <a:satOff val="1957"/>
              <a:lumOff val="27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校曆規定之學位考試截止日前完成口試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altLang="zh-TW" sz="1500" kern="1200" dirty="0" smtClean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上學期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1/12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下學期</a:t>
          </a:r>
          <a:r>
            <a:rPr lang="en-US" altLang="zh-TW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 7/12</a:t>
          </a:r>
          <a:r>
            <a:rPr lang="zh-TW" altLang="en-US" sz="1500" kern="1200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前</a:t>
          </a:r>
          <a:endParaRPr lang="zh-TW" altLang="en-US" sz="1500" kern="1200" dirty="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6012338" y="707972"/>
        <a:ext cx="1757139" cy="3046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0AFB1A6C-EF3D-450D-8D58-339A54ED39C2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C7D990C4-265F-41DD-8271-C8796BCCA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766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/>
            </a:lvl1pPr>
          </a:lstStyle>
          <a:p>
            <a:fld id="{D8092B72-5BF3-4F82-8339-38D663D28CD2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3"/>
          </a:xfrm>
          <a:prstGeom prst="rect">
            <a:avLst/>
          </a:prstGeom>
        </p:spPr>
        <p:txBody>
          <a:bodyPr vert="horz" lIns="91842" tIns="45921" rIns="91842" bIns="4592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r">
              <a:defRPr sz="1200"/>
            </a:lvl1pPr>
          </a:lstStyle>
          <a:p>
            <a:fld id="{8EE287C5-F12F-4C53-8704-61FECCB88F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753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A08-BBA3-4FBC-85E9-FE7AAE76B247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55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42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798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A08-BBA3-4FBC-85E9-FE7AAE76B247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45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699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2C7A-DAE9-4FA1-9270-CE027C6CD7AF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988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517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3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57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509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31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639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16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716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601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A08-BBA3-4FBC-85E9-FE7AAE76B247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394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647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2C7A-DAE9-4FA1-9270-CE027C6CD7AF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2282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5685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44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926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688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2C7A-DAE9-4FA1-9270-CE027C6CD7AF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949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4760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1653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3228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238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A08-BBA3-4FBC-85E9-FE7AAE76B247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7921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65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2C7A-DAE9-4FA1-9270-CE027C6CD7AF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526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3450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276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3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2519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7268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5309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11173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1007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646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A08-BBA3-4FBC-85E9-FE7AAE76B247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98569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1891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2C7A-DAE9-4FA1-9270-CE027C6CD7AF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9641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7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0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896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360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0228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5353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6139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93721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9227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A08-BBA3-4FBC-85E9-FE7AAE76B247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1202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6523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2C7A-DAE9-4FA1-9270-CE027C6CD7AF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7957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70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451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615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198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6036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6134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4827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8204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82882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A08-BBA3-4FBC-85E9-FE7AAE76B247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3340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986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2C7A-DAE9-4FA1-9270-CE027C6CD7AF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1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044537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34415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120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651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34521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4951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3403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5764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5359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A08-BBA3-4FBC-85E9-FE7AAE76B247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15144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152C-88C5-47B7-AC42-F09484CA3B6D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41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8406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2C7A-DAE9-4FA1-9270-CE027C6CD7AF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859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4B38-C96A-44C1-A3FA-01E64C20BBA3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62917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A5B6-673E-416E-A411-E5937287D4E0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6002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8CE7-2ECE-48CE-9455-F343EEF6F45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8686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677E-35D7-4CC6-B558-311EAE38F292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9051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EC28-A661-4AC4-A9E3-A31A9DCB423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34887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05912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23535"/>
      </p:ext>
    </p:extLst>
  </p:cSld>
  <p:clrMapOvr>
    <a:masterClrMapping/>
  </p:clrMapOvr>
  <p:hf hd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074144"/>
      </p:ext>
    </p:extLst>
  </p:cSld>
  <p:clrMapOvr>
    <a:masterClrMapping/>
  </p:clrMapOvr>
  <p:hf hd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94182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4596-7625-4397-A98D-47D650C9597A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3315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166656"/>
      </p:ext>
    </p:extLst>
  </p:cSld>
  <p:clrMapOvr>
    <a:masterClrMapping/>
  </p:clrMapOvr>
  <p:hf hd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468151"/>
      </p:ext>
    </p:extLst>
  </p:cSld>
  <p:clrMapOvr>
    <a:masterClrMapping/>
  </p:clrMapOvr>
  <p:hf hd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6993394"/>
      </p:ext>
    </p:extLst>
  </p:cSld>
  <p:clrMapOvr>
    <a:masterClrMapping/>
  </p:clrMapOvr>
  <p:hf hd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46C-4668-4B02-B2BB-4DD806364EF5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6304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666E-0A82-4C6B-B2EB-B1D9029FB376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907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slideLayout" Target="../slideLayouts/slideLayout94.xml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21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58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94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95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091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30" r:id="rId2"/>
    <p:sldLayoutId id="2147484331" r:id="rId3"/>
    <p:sldLayoutId id="2147484332" r:id="rId4"/>
    <p:sldLayoutId id="2147484333" r:id="rId5"/>
    <p:sldLayoutId id="2147484334" r:id="rId6"/>
    <p:sldLayoutId id="2147484335" r:id="rId7"/>
    <p:sldLayoutId id="2147484336" r:id="rId8"/>
    <p:sldLayoutId id="2147484337" r:id="rId9"/>
    <p:sldLayoutId id="2147484338" r:id="rId10"/>
    <p:sldLayoutId id="214748433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69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9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56" r:id="rId2"/>
    <p:sldLayoutId id="2147484457" r:id="rId3"/>
    <p:sldLayoutId id="2147484458" r:id="rId4"/>
    <p:sldLayoutId id="2147484459" r:id="rId5"/>
    <p:sldLayoutId id="2147484460" r:id="rId6"/>
    <p:sldLayoutId id="2147484461" r:id="rId7"/>
    <p:sldLayoutId id="2147484462" r:id="rId8"/>
    <p:sldLayoutId id="2147484463" r:id="rId9"/>
    <p:sldLayoutId id="2147484464" r:id="rId10"/>
    <p:sldLayoutId id="214748446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91E11AC-45E6-4CDC-BF1B-D0E14772B1AE}" type="datetime1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285C01-B51B-459D-B5E2-547880F1B1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00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9" r:id="rId1"/>
    <p:sldLayoutId id="2147484540" r:id="rId2"/>
    <p:sldLayoutId id="2147484541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  <p:sldLayoutId id="2147484550" r:id="rId12"/>
    <p:sldLayoutId id="2147484551" r:id="rId13"/>
    <p:sldLayoutId id="2147484552" r:id="rId14"/>
    <p:sldLayoutId id="2147484553" r:id="rId15"/>
    <p:sldLayoutId id="2147484554" r:id="rId16"/>
    <p:sldLayoutId id="2147484555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glish.ncu.edu.tw/index.php/graduate/admission/" TargetMode="External"/><Relationship Id="rId2" Type="http://schemas.openxmlformats.org/officeDocument/2006/relationships/hyperlink" Target="https://admission.ncu.edu.tw/zh-TW/content/82/13" TargetMode="External"/><Relationship Id="rId1" Type="http://schemas.openxmlformats.org/officeDocument/2006/relationships/slideLayout" Target="../slideLayouts/slideLayout79.xml"/><Relationship Id="rId4" Type="http://schemas.openxmlformats.org/officeDocument/2006/relationships/hyperlink" Target="https://english.ncu.edu.tw/index.php/graduate/masters-thesi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1627404"/>
            <a:ext cx="7145411" cy="302433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英美語文學系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五年學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碩士修讀說明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系主任 黃道明教授</a:t>
            </a:r>
            <a:r>
              <a:rPr lang="en-US" altLang="zh-TW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300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76053" y="4725144"/>
            <a:ext cx="2568551" cy="726084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2024.04.30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66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262933" cy="54906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參考資料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1043608" y="1268760"/>
            <a:ext cx="7772870" cy="4907633"/>
          </a:xfrm>
        </p:spPr>
        <p:txBody>
          <a:bodyPr>
            <a:noAutofit/>
          </a:bodyPr>
          <a:lstStyle/>
          <a:p>
            <a:pPr marL="331470" indent="-285750">
              <a:buFont typeface="Wingdings" panose="05000000000000000000" pitchFamily="2" charset="2"/>
              <a:buChar char="Ø"/>
            </a:pP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碩士班甄試入學和碩士班考試入學的考科差異</a:t>
            </a:r>
            <a:endParaRPr lang="en-US" altLang="zh-TW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88670" lvl="1" indent="-285750"/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碩士班甄試入學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月上旬公告招生簡章</a:t>
            </a:r>
            <a:endParaRPr lang="en-US" altLang="zh-TW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45870" lvl="2" indent="-285750"/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初試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資料審查</a:t>
            </a:r>
            <a:r>
              <a:rPr lang="zh-TW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書面資料審查採線上填寫，請提早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準備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marL="1245870" lvl="2" indent="-285750"/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複試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筆試</a:t>
            </a:r>
            <a:r>
              <a:rPr lang="en-US" altLang="zh-TW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批判閱讀與寫作及口試</a:t>
            </a:r>
            <a:endParaRPr lang="en-US" altLang="zh-TW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88670" lvl="1" indent="-285750"/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碩士班考試入學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月中旬公告招生簡章</a:t>
            </a:r>
            <a:endParaRPr lang="en-US" altLang="zh-TW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45870" lvl="2" indent="-285750"/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初試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筆試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文化</a:t>
            </a:r>
            <a:r>
              <a:rPr lang="zh-TW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文學分析</a:t>
            </a:r>
            <a:endParaRPr lang="en-US" altLang="zh-TW" sz="1400" dirty="0">
              <a:solidFill>
                <a:schemeClr val="tx1">
                  <a:lumMod val="95000"/>
                  <a:lumOff val="5000"/>
                </a:schemeClr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1245870" lvl="2" indent="-285750"/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複試</a:t>
            </a:r>
            <a:r>
              <a:rPr lang="en-US" altLang="zh-TW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口試</a:t>
            </a:r>
            <a:endParaRPr lang="en-US" altLang="zh-TW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1470" indent="-285750">
              <a:buFont typeface="Wingdings" panose="05000000000000000000" pitchFamily="2" charset="2"/>
              <a:buChar char="Ø"/>
            </a:pP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招生簡章請參考招生組網頁 </a:t>
            </a:r>
            <a:r>
              <a:rPr lang="en-US" altLang="zh-TW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admission.ncu.edu.tw/zh-TW/content/82/13</a:t>
            </a:r>
            <a:endParaRPr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1470" indent="-285750">
              <a:buFont typeface="Wingdings" panose="05000000000000000000" pitchFamily="2" charset="2"/>
              <a:buChar char="Ø"/>
            </a:pP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考古題參考</a:t>
            </a:r>
            <a:endParaRPr lang="en-US" altLang="zh-TW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02920" lvl="1" indent="0">
              <a:buNone/>
            </a:pPr>
            <a:r>
              <a:rPr lang="zh-TW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系網頁網址</a:t>
            </a:r>
            <a:r>
              <a:rPr lang="en-US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https://english.ncu.edu.tw/index.php/graduate/admission/</a:t>
            </a:r>
            <a:endParaRPr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1470" indent="-285750">
              <a:buFont typeface="Wingdings" panose="05000000000000000000" pitchFamily="2" charset="2"/>
              <a:buChar char="Ø"/>
            </a:pP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英文系歷屆碩士論文</a:t>
            </a:r>
            <a:endParaRPr lang="en-US" altLang="zh-TW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02920" lvl="1" indent="0">
              <a:buNone/>
            </a:pP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系網頁網址</a:t>
            </a:r>
            <a:r>
              <a:rPr lang="en-US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4"/>
              </a:rPr>
              <a:t>https://english.ncu.edu.tw/index.php/graduate/masters-thesis</a:t>
            </a:r>
            <a:r>
              <a:rPr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4"/>
              </a:rPr>
              <a:t>/</a:t>
            </a:r>
            <a:r>
              <a:rPr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zh-TW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9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3338" cy="1596177"/>
          </a:xfrm>
        </p:spPr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修讀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五年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碩士的優勢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99592" y="1556792"/>
            <a:ext cx="7848872" cy="4110460"/>
          </a:xfrm>
        </p:spPr>
        <p:txBody>
          <a:bodyPr>
            <a:noAutofit/>
          </a:bodyPr>
          <a:lstStyle/>
          <a:p>
            <a:r>
              <a:rPr lang="en-US" altLang="zh-TW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endParaRPr lang="zh-TW" altLang="zh-TW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取得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學士、碩士雙學位</a:t>
            </a:r>
            <a:r>
              <a:rPr lang="zh-TW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只需</a:t>
            </a:r>
            <a:r>
              <a:rPr lang="en-US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zh-TW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zh-TW" sz="1600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18 </a:t>
            </a:r>
            <a:endParaRPr lang="zh-TW" altLang="zh-TW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大學期間修讀本系或其他研究所課程，可抵免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</a:p>
          <a:p>
            <a:r>
              <a:rPr lang="en-US" altLang="zh-TW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30K</a:t>
            </a:r>
          </a:p>
          <a:p>
            <a:pPr marL="45720" indent="0">
              <a:buNone/>
            </a:pPr>
            <a:r>
              <a:rPr lang="zh-TW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費節省近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萬元，以</a:t>
            </a:r>
            <a:r>
              <a:rPr lang="en-US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為例</a:t>
            </a:r>
          </a:p>
          <a:p>
            <a:pPr marL="45720" indent="0">
              <a:buNone/>
            </a:pPr>
            <a:r>
              <a:rPr lang="zh-TW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       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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 1,570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學分＝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28,260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16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Mentor</a:t>
            </a:r>
            <a:r>
              <a:rPr lang="en-US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zh-TW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申辦時，取得系上教師簽准擔任。提供課業及論文研究的輔導與諮詢。</a:t>
            </a:r>
          </a:p>
          <a:p>
            <a:pPr lvl="1"/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論文指導教授可於大四下學期前另覓，不須與</a:t>
            </a:r>
            <a:r>
              <a:rPr lang="en-US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Mentor</a:t>
            </a: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親師相同。</a:t>
            </a:r>
          </a:p>
          <a:p>
            <a:endParaRPr lang="en-US" altLang="zh-TW" sz="16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1600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27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85332" y="288374"/>
            <a:ext cx="7773338" cy="1596177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申請方式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1259632" y="1772816"/>
            <a:ext cx="7772870" cy="3424107"/>
          </a:xfrm>
        </p:spPr>
        <p:txBody>
          <a:bodyPr>
            <a:noAutofit/>
          </a:bodyPr>
          <a:lstStyle/>
          <a:p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截止收件日期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2024/05/30(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1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大三下學期公告期限內提出</a:t>
            </a:r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(</a:t>
            </a:r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規劃延畢的大四生可於大四下學期申請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資格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endParaRPr lang="zh-TW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全校各系大三、大四學生</a:t>
            </a:r>
            <a:endParaRPr lang="zh-TW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前五、七學期成績為班排名前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endParaRPr lang="zh-TW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文件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申請書</a:t>
            </a:r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與自我學習經驗分析</a:t>
            </a:r>
            <a:endParaRPr lang="zh-TW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前五、七學期成績單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加註班排名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教師推薦函</a:t>
            </a:r>
            <a:endParaRPr lang="zh-TW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其他有利審查之代表作</a:t>
            </a:r>
            <a:endParaRPr lang="zh-TW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85331" y="188640"/>
            <a:ext cx="7773338" cy="1596177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修讀流程說明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（僅供參考；修課及論文時程可以自行調整）</a:t>
            </a:r>
            <a:endParaRPr lang="zh-TW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40369533"/>
              </p:ext>
            </p:extLst>
          </p:nvPr>
        </p:nvGraphicFramePr>
        <p:xfrm>
          <a:off x="467544" y="1700808"/>
          <a:ext cx="8352928" cy="4018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1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9832" y="548680"/>
            <a:ext cx="30026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論文類型，規則摘要與簡稱表</a:t>
            </a:r>
            <a:endParaRPr kumimoji="0" lang="zh-TW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829625"/>
              </p:ext>
            </p:extLst>
          </p:nvPr>
        </p:nvGraphicFramePr>
        <p:xfrm>
          <a:off x="1115615" y="1484785"/>
          <a:ext cx="6840761" cy="4460776"/>
        </p:xfrm>
        <a:graphic>
          <a:graphicData uri="http://schemas.openxmlformats.org/drawingml/2006/table">
            <a:tbl>
              <a:tblPr firstRow="1" firstCol="1" bandRow="1"/>
              <a:tblGrid>
                <a:gridCol w="1459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4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論文類型中文名稱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Thesis options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規則摘要說明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requirement summary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英文代碼</a:t>
                      </a:r>
                      <a:r>
                        <a:rPr lang="en-US" sz="10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Codes(to be used in the thesis proposal form)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論文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單篇論文。至少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或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12,000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字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，英文，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MLA(APA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或其它學術論文格式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(T1-A)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翻譯論文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單篇論文。至少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或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12,000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字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。需附序言與評論。翻譯論文：中翻英＋中或英文序言與評論，或英翻中＋英文序言與評論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MLA(APA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或其它學術論文格式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。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(T1-B)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投稿期刊論文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單篇論文。英文投稿期刊論文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6,000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字以上，或中文投稿期刊，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8,000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字以上，並於申請論文學位口試前需進入複審階段，論文需說明針對評審意見之修訂。論文符合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MLA(APA, Chicago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或其它學術論文格式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(T1-C)</a:t>
                      </a:r>
                      <a:endParaRPr lang="zh-TW" sz="1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學期報告論文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兩篇以上符合下列類型之文章：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依指導教授建議修改完成之學期報告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翻譯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中英對照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zh-TW" sz="1000" kern="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評註書目（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annotated bibliography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）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創作文章</a:t>
                      </a:r>
                    </a:p>
                    <a:p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並滿足下列所有要求：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其中一篇必須為英文書寫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其中一篇必須為依指導教授建議修改完成之學期報告（或於其它情境下受指導教授監督完成之學術研究論文）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總長度須至少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50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頁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或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12,000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字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zh-TW" sz="1000" kern="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學期報告與學術研究論文須符合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MLA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格式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(APA, Chicago</a:t>
                      </a: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或其它學術論文格式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(T2)</a:t>
                      </a:r>
                      <a:endParaRPr lang="zh-TW" sz="1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5830" marR="55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4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84213" y="392664"/>
            <a:ext cx="7773338" cy="1596177"/>
          </a:xfrm>
        </p:spPr>
        <p:txBody>
          <a:bodyPr>
            <a:normAutofit/>
          </a:bodyPr>
          <a:lstStyle/>
          <a:p>
            <a:pPr lvl="0"/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論文提要及口試申請流程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（僅供參考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；論文提要可以提前一學期完成）</a:t>
            </a:r>
            <a:endParaRPr lang="zh-TW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4334113"/>
              </p:ext>
            </p:extLst>
          </p:nvPr>
        </p:nvGraphicFramePr>
        <p:xfrm>
          <a:off x="685800" y="1988841"/>
          <a:ext cx="7772400" cy="380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9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85331" y="332656"/>
            <a:ext cx="7773338" cy="1596177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完成修讀的條件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1403648" y="1628800"/>
            <a:ext cx="6738420" cy="367240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zh-TW" altLang="zh-TW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大三下學期通過審查，取得「預備研究生」資格</a:t>
            </a:r>
          </a:p>
          <a:p>
            <a:pPr lvl="0"/>
            <a:r>
              <a:rPr lang="zh-TW" altLang="zh-TW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大四上</a:t>
            </a:r>
            <a:r>
              <a:rPr lang="zh-TW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學期</a:t>
            </a:r>
            <a:r>
              <a:rPr lang="zh-TW" alt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</a:t>
            </a:r>
            <a:r>
              <a:rPr lang="zh-TW" altLang="zh-TW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取</a:t>
            </a:r>
            <a:r>
              <a:rPr lang="zh-TW" altLang="zh-TW" sz="29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碩士班甄試入學</a:t>
            </a:r>
          </a:p>
          <a:p>
            <a:pPr lvl="0"/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大四下學期</a:t>
            </a:r>
            <a:r>
              <a:rPr lang="zh-TW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修畢</a:t>
            </a:r>
            <a:r>
              <a:rPr lang="zh-TW" altLang="en-US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大學部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128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畢業學分</a:t>
            </a:r>
            <a:endParaRPr lang="en-US" altLang="zh-TW" sz="29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碩一</a:t>
            </a:r>
            <a:r>
              <a:rPr lang="zh-TW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修畢碩士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班</a:t>
            </a:r>
            <a:r>
              <a:rPr lang="en-US" altLang="zh-TW" sz="29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畢業學分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共</a:t>
            </a:r>
            <a:r>
              <a:rPr lang="en-US" altLang="zh-TW" sz="29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門課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9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修業總平均成績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含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</a:t>
            </a:r>
            <a:endParaRPr lang="en-US" altLang="zh-TW" sz="29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其中</a:t>
            </a:r>
            <a:r>
              <a:rPr lang="en-US" altLang="zh-TW" sz="29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門課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含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以上的成績為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含</a:t>
            </a:r>
            <a:r>
              <a:rPr lang="en-US" altLang="zh-TW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</a:t>
            </a:r>
            <a:endParaRPr lang="zh-TW" altLang="zh-TW" sz="29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zh-TW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通過碩士論文提要審查</a:t>
            </a:r>
            <a:r>
              <a:rPr lang="en-US" altLang="zh-TW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(Proposal)</a:t>
            </a:r>
            <a:endParaRPr lang="zh-TW" altLang="zh-TW" sz="29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/>
            <a:r>
              <a:rPr lang="zh-TW" altLang="zh-TW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通過碩士論文學位口試</a:t>
            </a:r>
            <a:r>
              <a:rPr lang="en-US" altLang="zh-TW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(Defense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論文提要完成日和口試日期需間隔</a:t>
            </a:r>
            <a:r>
              <a:rPr lang="en-US" altLang="zh-TW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個月以上</a:t>
            </a:r>
            <a:endParaRPr lang="zh-TW" altLang="zh-TW" sz="29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63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3338" cy="1596177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FAQ 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常見問題與答案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772870" cy="3874368"/>
          </a:xfrm>
        </p:spPr>
        <p:txBody>
          <a:bodyPr>
            <a:normAutofit fontScale="92500" lnSpcReduction="20000"/>
          </a:bodyPr>
          <a:lstStyle/>
          <a:p>
            <a:pPr marL="45720" indent="0">
              <a:spcBef>
                <a:spcPts val="0"/>
              </a:spcBef>
              <a:buNone/>
            </a:pPr>
            <a: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</a:t>
            </a:r>
            <a:r>
              <a:rPr lang="en-US" altLang="zh-TW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外系學生是否可以申請英文系五年學碩士</a:t>
            </a:r>
            <a:r>
              <a:rPr lang="en-US" altLang="zh-TW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altLang="zh-TW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A: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可以。也歡迎輔系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、雙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主修英文系的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外系同學申請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buNone/>
            </a:pPr>
            <a:endParaRPr lang="en-US" altLang="zh-TW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Q: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已經大四</a:t>
            </a:r>
            <a: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是否也可以五年取得學碩士雙學位</a:t>
            </a:r>
            <a: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A: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可以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，碩士入學後學分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抵免為</a:t>
            </a:r>
            <a: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學分，只要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在大四和碩一修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完應修的</a:t>
            </a:r>
            <a:r>
              <a:rPr lang="en-US" altLang="zh-TW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學分，符合修業辦法的成績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規定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，並完成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論文提要和論文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口試。</a:t>
            </a:r>
            <a:endParaRPr lang="en-US" altLang="zh-TW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buNone/>
            </a:pPr>
            <a:endParaRPr lang="en-US" altLang="zh-TW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altLang="zh-TW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Q: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如何知道前五學期的班排名</a:t>
            </a:r>
            <a:r>
              <a:rPr lang="en-US" altLang="zh-TW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altLang="zh-TW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A: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大三下的開學第四週起，可以登入學籍系統查詢成績，大三上的「（班）累計排名」。或向註冊組申請加註班排名的成績單。</a:t>
            </a:r>
            <a:endParaRPr lang="en-US" altLang="zh-TW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buNone/>
            </a:pPr>
            <a:endParaRPr lang="en-US" altLang="zh-TW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altLang="zh-TW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</a:t>
            </a:r>
            <a: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大三是否可以修讀碩士班課程</a:t>
            </a:r>
            <a: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b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A:</a:t>
            </a:r>
            <a:r>
              <a:rPr lang="zh-TW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課程加退選時，取得碩士班授課教師同意，領取密碼卡即可加選。</a:t>
            </a:r>
            <a:endParaRPr lang="en-US" altLang="zh-TW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altLang="zh-TW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5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85330" y="260648"/>
            <a:ext cx="7773338" cy="1596177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FAQ (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續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b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常見問題與答案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899592" y="1700808"/>
            <a:ext cx="7772870" cy="4320480"/>
          </a:xfrm>
        </p:spPr>
        <p:txBody>
          <a:bodyPr>
            <a:normAutofit fontScale="25000" lnSpcReduction="20000"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altLang="zh-TW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通過英文系五年學碩士審查，</a:t>
            </a:r>
            <a:r>
              <a:rPr lang="zh-TW" alt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須要參加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碩士班招生考試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A: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是的，「預備研究生」須於規定年限取得學士學位並通過本系碩士班甄試。</a:t>
            </a:r>
            <a:endParaRPr lang="en-US" altLang="zh-TW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600"/>
              </a:spcBef>
              <a:buNone/>
            </a:pPr>
            <a:endParaRPr lang="en-US" altLang="zh-TW" sz="6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altLang="zh-TW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「預備研究生」和直接參加碩士班甄試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考試入學招生考的新生有何不同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A: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「預備研究生」入學後抵免學分為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18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學分，一般碩士班新生為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學分。</a:t>
            </a:r>
            <a:endParaRPr lang="en-US" altLang="zh-TW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「預備研究生」有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Mentor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親師提供的輔導與諮詢。</a:t>
            </a:r>
            <a:endParaRPr lang="en-US" altLang="zh-TW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600"/>
              </a:spcBef>
              <a:buNone/>
            </a:pPr>
            <a:endParaRPr lang="en-US" altLang="zh-TW" sz="6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Q: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「預備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研究生」在大四來不及修</a:t>
            </a:r>
            <a:r>
              <a:rPr lang="zh-TW" alt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完大學的畢業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學分，怎麼辦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b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en-US" altLang="zh-TW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未在修業年限取得學士學位者，依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循一般碩士班新生</a:t>
            </a:r>
            <a:r>
              <a:rPr lang="zh-TW" alt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的招生入學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方式即可</a:t>
            </a:r>
            <a:r>
              <a:rPr lang="zh-TW" alt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6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抵免碩士班學分上限為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學分。</a:t>
            </a:r>
            <a:endParaRPr lang="en-US" altLang="zh-TW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600"/>
              </a:spcBef>
              <a:buNone/>
            </a:pPr>
            <a:endParaRPr lang="en-US" altLang="zh-TW" sz="6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Q: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如果來不及在</a:t>
            </a:r>
            <a:r>
              <a:rPr lang="zh-TW" alt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五年完成學碩士學業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，是否可以繼續修讀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A: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可以。碩士修業年限為</a:t>
            </a:r>
            <a:r>
              <a:rPr lang="en-US" altLang="zh-TW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年。</a:t>
            </a:r>
            <a:endParaRPr lang="en-US" altLang="zh-TW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altLang="zh-TW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altLang="zh-TW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5C01-B51B-459D-B5E2-547880F1B19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9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9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TM02900688[[fn=面向]]</Template>
  <TotalTime>2456</TotalTime>
  <Words>1170</Words>
  <Application>Microsoft Office PowerPoint</Application>
  <PresentationFormat>如螢幕大小 (4:3)</PresentationFormat>
  <Paragraphs>145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8</vt:i4>
      </vt:variant>
      <vt:variant>
        <vt:lpstr>投影片標題</vt:lpstr>
      </vt:variant>
      <vt:variant>
        <vt:i4>10</vt:i4>
      </vt:variant>
    </vt:vector>
  </HeadingPairs>
  <TitlesOfParts>
    <vt:vector size="28" baseType="lpstr">
      <vt:lpstr>新細明體</vt:lpstr>
      <vt:lpstr>標楷體</vt:lpstr>
      <vt:lpstr>Arial</vt:lpstr>
      <vt:lpstr>Calibri</vt:lpstr>
      <vt:lpstr>Calibri Light</vt:lpstr>
      <vt:lpstr>Times New Roman</vt:lpstr>
      <vt:lpstr>Tw Cen MT</vt:lpstr>
      <vt:lpstr>Wingdings</vt:lpstr>
      <vt:lpstr>Wingdings 2</vt:lpstr>
      <vt:lpstr>Wingdings 3</vt:lpstr>
      <vt:lpstr>HDOfficeLightV0</vt:lpstr>
      <vt:lpstr>1_HDOfficeLightV0</vt:lpstr>
      <vt:lpstr>2_HDOfficeLightV0</vt:lpstr>
      <vt:lpstr>3_HDOfficeLightV0</vt:lpstr>
      <vt:lpstr>4_HDOfficeLightV0</vt:lpstr>
      <vt:lpstr>5_HDOfficeLightV0</vt:lpstr>
      <vt:lpstr>6_HDOfficeLightV0</vt:lpstr>
      <vt:lpstr>小水滴</vt:lpstr>
      <vt:lpstr>英美語文學系 五年學、碩士修讀說明  系主任 黃道明教授 </vt:lpstr>
      <vt:lpstr>修讀五年學、碩士的優勢</vt:lpstr>
      <vt:lpstr>申請方式</vt:lpstr>
      <vt:lpstr>修讀流程說明 （僅供參考；修課及論文時程可以自行調整）</vt:lpstr>
      <vt:lpstr>PowerPoint 簡報</vt:lpstr>
      <vt:lpstr>論文提要及口試申請流程(以112學年為例) （僅供參考；論文提要可以提前一學期完成）</vt:lpstr>
      <vt:lpstr>完成修讀的條件</vt:lpstr>
      <vt:lpstr>FAQ 　 常見問題與答案</vt:lpstr>
      <vt:lpstr>FAQ (續) 常見問題與答案</vt:lpstr>
      <vt:lpstr>參考資料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英美語文學系五年學、碩士修讀說明會</dc:title>
  <dc:creator>NCUENG_02</dc:creator>
  <cp:lastModifiedBy>User</cp:lastModifiedBy>
  <cp:revision>89</cp:revision>
  <cp:lastPrinted>2019-10-28T08:58:55Z</cp:lastPrinted>
  <dcterms:created xsi:type="dcterms:W3CDTF">2015-03-02T06:35:51Z</dcterms:created>
  <dcterms:modified xsi:type="dcterms:W3CDTF">2024-04-25T08:58:29Z</dcterms:modified>
</cp:coreProperties>
</file>